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75" r:id="rId3"/>
    <p:sldMasterId id="2147483690" r:id="rId4"/>
    <p:sldMasterId id="2147483694" r:id="rId5"/>
  </p:sldMasterIdLst>
  <p:notesMasterIdLst>
    <p:notesMasterId r:id="rId60"/>
  </p:notesMasterIdLst>
  <p:handoutMasterIdLst>
    <p:handoutMasterId r:id="rId61"/>
  </p:handoutMasterIdLst>
  <p:sldIdLst>
    <p:sldId id="258" r:id="rId6"/>
    <p:sldId id="260" r:id="rId7"/>
    <p:sldId id="262" r:id="rId8"/>
    <p:sldId id="296" r:id="rId9"/>
    <p:sldId id="315" r:id="rId10"/>
    <p:sldId id="326" r:id="rId11"/>
    <p:sldId id="267" r:id="rId12"/>
    <p:sldId id="327" r:id="rId13"/>
    <p:sldId id="268" r:id="rId14"/>
    <p:sldId id="297" r:id="rId15"/>
    <p:sldId id="298" r:id="rId16"/>
    <p:sldId id="274" r:id="rId17"/>
    <p:sldId id="302" r:id="rId18"/>
    <p:sldId id="275" r:id="rId19"/>
    <p:sldId id="266" r:id="rId20"/>
    <p:sldId id="303" r:id="rId21"/>
    <p:sldId id="299" r:id="rId22"/>
    <p:sldId id="300" r:id="rId23"/>
    <p:sldId id="301" r:id="rId24"/>
    <p:sldId id="316" r:id="rId25"/>
    <p:sldId id="356" r:id="rId26"/>
    <p:sldId id="357" r:id="rId27"/>
    <p:sldId id="358" r:id="rId28"/>
    <p:sldId id="359" r:id="rId29"/>
    <p:sldId id="363" r:id="rId30"/>
    <p:sldId id="364" r:id="rId31"/>
    <p:sldId id="360" r:id="rId32"/>
    <p:sldId id="361" r:id="rId33"/>
    <p:sldId id="362" r:id="rId34"/>
    <p:sldId id="331" r:id="rId35"/>
    <p:sldId id="371" r:id="rId36"/>
    <p:sldId id="370" r:id="rId37"/>
    <p:sldId id="365" r:id="rId38"/>
    <p:sldId id="366" r:id="rId39"/>
    <p:sldId id="367" r:id="rId40"/>
    <p:sldId id="368" r:id="rId41"/>
    <p:sldId id="369" r:id="rId42"/>
    <p:sldId id="336" r:id="rId43"/>
    <p:sldId id="330" r:id="rId44"/>
    <p:sldId id="329" r:id="rId45"/>
    <p:sldId id="328" r:id="rId46"/>
    <p:sldId id="317" r:id="rId47"/>
    <p:sldId id="322" r:id="rId48"/>
    <p:sldId id="318" r:id="rId49"/>
    <p:sldId id="319" r:id="rId50"/>
    <p:sldId id="320" r:id="rId51"/>
    <p:sldId id="337" r:id="rId52"/>
    <p:sldId id="341" r:id="rId53"/>
    <p:sldId id="347" r:id="rId54"/>
    <p:sldId id="338" r:id="rId55"/>
    <p:sldId id="343" r:id="rId56"/>
    <p:sldId id="344" r:id="rId57"/>
    <p:sldId id="345" r:id="rId58"/>
    <p:sldId id="346" r:id="rId59"/>
  </p:sldIdLst>
  <p:sldSz cx="12192000" cy="6858000"/>
  <p:notesSz cx="6858000" cy="9144000"/>
  <p:embeddedFontLs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Poppins" pitchFamily="2" charset="77"/>
      <p:regular r:id="rId68"/>
      <p:bold r:id="rId69"/>
      <p:italic r:id="rId70"/>
      <p:boldItalic r:id="rId71"/>
    </p:embeddedFont>
    <p:embeddedFont>
      <p:font typeface="Poppins Medium" panose="020B0604020202020204" pitchFamily="34" charset="0"/>
      <p:regular r:id="rId72"/>
      <p:bold r:id="rId73"/>
      <p:italic r:id="rId74"/>
      <p:boldItalic r:id="rId75"/>
    </p:embeddedFont>
    <p:embeddedFont>
      <p:font typeface="Poppins SemiBold" panose="020B0604020202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jFlgniLGNz8zlw2jxJqLOUWhCwy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CE811C-17EA-4740-A817-E6CF7FF0207D}" v="2761" dt="2021-11-11T10:22:36.129"/>
    <p1510:client id="{9CF18D48-8985-0549-8C3B-10D718C6DEBF}" v="18" dt="2021-11-12T04:42:57.8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76818"/>
  </p:normalViewPr>
  <p:slideViewPr>
    <p:cSldViewPr snapToGrid="0" snapToObjects="1">
      <p:cViewPr varScale="1">
        <p:scale>
          <a:sx n="127" d="100"/>
          <a:sy n="127" d="100"/>
        </p:scale>
        <p:origin x="19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1.fntdata"/><Relationship Id="rId80" Type="http://customschemas.google.com/relationships/presentationmetadata" Target="metadata"/><Relationship Id="rId85"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5.fntdata"/><Relationship Id="rId61" Type="http://schemas.openxmlformats.org/officeDocument/2006/relationships/handoutMaster" Target="handoutMasters/handoutMaster1.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t Singhal" userId="4b49906f-d4a4-45f3-9556-05419c87fd01" providerId="ADAL" clId="{9CF18D48-8985-0549-8C3B-10D718C6DEBF}"/>
    <pc:docChg chg="undo redo custSel modSld">
      <pc:chgData name="Akshat Singhal" userId="4b49906f-d4a4-45f3-9556-05419c87fd01" providerId="ADAL" clId="{9CF18D48-8985-0549-8C3B-10D718C6DEBF}" dt="2021-11-12T04:43:00.606" v="573" actId="20577"/>
      <pc:docMkLst>
        <pc:docMk/>
      </pc:docMkLst>
      <pc:sldChg chg="modNotesTx">
        <pc:chgData name="Akshat Singhal" userId="4b49906f-d4a4-45f3-9556-05419c87fd01" providerId="ADAL" clId="{9CF18D48-8985-0549-8C3B-10D718C6DEBF}" dt="2021-11-12T04:19:50.756" v="464" actId="27107"/>
        <pc:sldMkLst>
          <pc:docMk/>
          <pc:sldMk cId="0" sldId="258"/>
        </pc:sldMkLst>
      </pc:sldChg>
      <pc:sldChg chg="modNotesTx">
        <pc:chgData name="Akshat Singhal" userId="4b49906f-d4a4-45f3-9556-05419c87fd01" providerId="ADAL" clId="{9CF18D48-8985-0549-8C3B-10D718C6DEBF}" dt="2021-11-11T13:18:27.992" v="7" actId="20577"/>
        <pc:sldMkLst>
          <pc:docMk/>
          <pc:sldMk cId="0" sldId="262"/>
        </pc:sldMkLst>
      </pc:sldChg>
      <pc:sldChg chg="modAnim modNotesTx">
        <pc:chgData name="Akshat Singhal" userId="4b49906f-d4a4-45f3-9556-05419c87fd01" providerId="ADAL" clId="{9CF18D48-8985-0549-8C3B-10D718C6DEBF}" dt="2021-11-11T13:23:20.356" v="80" actId="20577"/>
        <pc:sldMkLst>
          <pc:docMk/>
          <pc:sldMk cId="2415857867" sldId="266"/>
        </pc:sldMkLst>
      </pc:sldChg>
      <pc:sldChg chg="modNotesTx">
        <pc:chgData name="Akshat Singhal" userId="4b49906f-d4a4-45f3-9556-05419c87fd01" providerId="ADAL" clId="{9CF18D48-8985-0549-8C3B-10D718C6DEBF}" dt="2021-11-11T13:21:22.183" v="63" actId="20577"/>
        <pc:sldMkLst>
          <pc:docMk/>
          <pc:sldMk cId="0" sldId="268"/>
        </pc:sldMkLst>
      </pc:sldChg>
      <pc:sldChg chg="modNotesTx">
        <pc:chgData name="Akshat Singhal" userId="4b49906f-d4a4-45f3-9556-05419c87fd01" providerId="ADAL" clId="{9CF18D48-8985-0549-8C3B-10D718C6DEBF}" dt="2021-11-11T13:26:17.677" v="122" actId="20577"/>
        <pc:sldMkLst>
          <pc:docMk/>
          <pc:sldMk cId="2758885866" sldId="299"/>
        </pc:sldMkLst>
      </pc:sldChg>
      <pc:sldChg chg="modSp mod modNotesTx">
        <pc:chgData name="Akshat Singhal" userId="4b49906f-d4a4-45f3-9556-05419c87fd01" providerId="ADAL" clId="{9CF18D48-8985-0549-8C3B-10D718C6DEBF}" dt="2021-11-12T04:05:29.347" v="449" actId="20577"/>
        <pc:sldMkLst>
          <pc:docMk/>
          <pc:sldMk cId="1986099647" sldId="300"/>
        </pc:sldMkLst>
        <pc:spChg chg="mod">
          <ac:chgData name="Akshat Singhal" userId="4b49906f-d4a4-45f3-9556-05419c87fd01" providerId="ADAL" clId="{9CF18D48-8985-0549-8C3B-10D718C6DEBF}" dt="2021-11-12T04:05:08.478" v="435" actId="20577"/>
          <ac:spMkLst>
            <pc:docMk/>
            <pc:sldMk cId="1986099647" sldId="300"/>
            <ac:spMk id="11" creationId="{122F55B0-2916-1D46-8A4C-FC681B61394E}"/>
          </ac:spMkLst>
        </pc:spChg>
      </pc:sldChg>
      <pc:sldChg chg="modNotesTx">
        <pc:chgData name="Akshat Singhal" userId="4b49906f-d4a4-45f3-9556-05419c87fd01" providerId="ADAL" clId="{9CF18D48-8985-0549-8C3B-10D718C6DEBF}" dt="2021-11-11T13:22:12.947" v="67" actId="20577"/>
        <pc:sldMkLst>
          <pc:docMk/>
          <pc:sldMk cId="4284124866" sldId="302"/>
        </pc:sldMkLst>
      </pc:sldChg>
      <pc:sldChg chg="modNotesTx">
        <pc:chgData name="Akshat Singhal" userId="4b49906f-d4a4-45f3-9556-05419c87fd01" providerId="ADAL" clId="{9CF18D48-8985-0549-8C3B-10D718C6DEBF}" dt="2021-11-11T13:23:58.712" v="85" actId="20577"/>
        <pc:sldMkLst>
          <pc:docMk/>
          <pc:sldMk cId="1111078376" sldId="303"/>
        </pc:sldMkLst>
      </pc:sldChg>
      <pc:sldChg chg="modNotesTx">
        <pc:chgData name="Akshat Singhal" userId="4b49906f-d4a4-45f3-9556-05419c87fd01" providerId="ADAL" clId="{9CF18D48-8985-0549-8C3B-10D718C6DEBF}" dt="2021-11-11T13:19:33.154" v="24" actId="20577"/>
        <pc:sldMkLst>
          <pc:docMk/>
          <pc:sldMk cId="0" sldId="326"/>
        </pc:sldMkLst>
      </pc:sldChg>
      <pc:sldChg chg="modNotesTx">
        <pc:chgData name="Akshat Singhal" userId="4b49906f-d4a4-45f3-9556-05419c87fd01" providerId="ADAL" clId="{9CF18D48-8985-0549-8C3B-10D718C6DEBF}" dt="2021-11-12T04:00:46.354" v="403" actId="20577"/>
        <pc:sldMkLst>
          <pc:docMk/>
          <pc:sldMk cId="1574342329" sldId="327"/>
        </pc:sldMkLst>
      </pc:sldChg>
      <pc:sldChg chg="modNotesTx">
        <pc:chgData name="Akshat Singhal" userId="4b49906f-d4a4-45f3-9556-05419c87fd01" providerId="ADAL" clId="{9CF18D48-8985-0549-8C3B-10D718C6DEBF}" dt="2021-11-12T04:43:00.606" v="573" actId="20577"/>
        <pc:sldMkLst>
          <pc:docMk/>
          <pc:sldMk cId="2836199610" sldId="331"/>
        </pc:sldMkLst>
      </pc:sldChg>
      <pc:sldChg chg="addSp delSp modSp mod">
        <pc:chgData name="Akshat Singhal" userId="4b49906f-d4a4-45f3-9556-05419c87fd01" providerId="ADAL" clId="{9CF18D48-8985-0549-8C3B-10D718C6DEBF}" dt="2021-11-12T04:36:37.810" v="558" actId="20577"/>
        <pc:sldMkLst>
          <pc:docMk/>
          <pc:sldMk cId="913950303" sldId="363"/>
        </pc:sldMkLst>
        <pc:spChg chg="mod">
          <ac:chgData name="Akshat Singhal" userId="4b49906f-d4a4-45f3-9556-05419c87fd01" providerId="ADAL" clId="{9CF18D48-8985-0549-8C3B-10D718C6DEBF}" dt="2021-11-12T04:36:37.810" v="558" actId="20577"/>
          <ac:spMkLst>
            <pc:docMk/>
            <pc:sldMk cId="913950303" sldId="363"/>
            <ac:spMk id="3" creationId="{0D74FB43-BE44-DD43-8EEE-600C428F6E52}"/>
          </ac:spMkLst>
        </pc:spChg>
        <pc:spChg chg="add del mod">
          <ac:chgData name="Akshat Singhal" userId="4b49906f-d4a4-45f3-9556-05419c87fd01" providerId="ADAL" clId="{9CF18D48-8985-0549-8C3B-10D718C6DEBF}" dt="2021-11-12T04:31:31.013" v="469" actId="767"/>
          <ac:spMkLst>
            <pc:docMk/>
            <pc:sldMk cId="913950303" sldId="363"/>
            <ac:spMk id="4" creationId="{494F4E28-7C7C-C643-AB4C-EF111210EA6B}"/>
          </ac:spMkLst>
        </pc:spChg>
        <pc:spChg chg="add del mod">
          <ac:chgData name="Akshat Singhal" userId="4b49906f-d4a4-45f3-9556-05419c87fd01" providerId="ADAL" clId="{9CF18D48-8985-0549-8C3B-10D718C6DEBF}" dt="2021-11-12T04:31:59.387" v="475" actId="767"/>
          <ac:spMkLst>
            <pc:docMk/>
            <pc:sldMk cId="913950303" sldId="363"/>
            <ac:spMk id="5" creationId="{D092BF86-559D-894B-9DCB-DD655A29CCDC}"/>
          </ac:spMkLst>
        </pc:spChg>
        <pc:spChg chg="add mod">
          <ac:chgData name="Akshat Singhal" userId="4b49906f-d4a4-45f3-9556-05419c87fd01" providerId="ADAL" clId="{9CF18D48-8985-0549-8C3B-10D718C6DEBF}" dt="2021-11-12T04:35:20.965" v="512" actId="1076"/>
          <ac:spMkLst>
            <pc:docMk/>
            <pc:sldMk cId="913950303" sldId="363"/>
            <ac:spMk id="6" creationId="{0F817B99-6058-D143-BD22-C987E0F1E482}"/>
          </ac:spMkLst>
        </pc:spChg>
        <pc:spChg chg="add mod">
          <ac:chgData name="Akshat Singhal" userId="4b49906f-d4a4-45f3-9556-05419c87fd01" providerId="ADAL" clId="{9CF18D48-8985-0549-8C3B-10D718C6DEBF}" dt="2021-11-12T04:35:46.978" v="517" actId="1076"/>
          <ac:spMkLst>
            <pc:docMk/>
            <pc:sldMk cId="913950303" sldId="363"/>
            <ac:spMk id="9" creationId="{7946E0EE-B0B6-3B49-BD2B-E7718E3D1ECE}"/>
          </ac:spMkLst>
        </pc:spChg>
        <pc:picChg chg="mod">
          <ac:chgData name="Akshat Singhal" userId="4b49906f-d4a4-45f3-9556-05419c87fd01" providerId="ADAL" clId="{9CF18D48-8985-0549-8C3B-10D718C6DEBF}" dt="2021-11-12T04:35:38.789" v="516" actId="14100"/>
          <ac:picMkLst>
            <pc:docMk/>
            <pc:sldMk cId="913950303" sldId="363"/>
            <ac:picMk id="7" creationId="{8A02C77D-5033-A145-806C-4B977B560C85}"/>
          </ac:picMkLst>
        </pc:picChg>
        <pc:picChg chg="mod modCrop">
          <ac:chgData name="Akshat Singhal" userId="4b49906f-d4a4-45f3-9556-05419c87fd01" providerId="ADAL" clId="{9CF18D48-8985-0549-8C3B-10D718C6DEBF}" dt="2021-11-12T04:35:30.885" v="514" actId="1076"/>
          <ac:picMkLst>
            <pc:docMk/>
            <pc:sldMk cId="913950303" sldId="363"/>
            <ac:picMk id="10" creationId="{F650315F-65EA-5740-976A-D561ADFE26C4}"/>
          </ac:picMkLst>
        </pc:picChg>
      </pc:sldChg>
      <pc:sldChg chg="addSp modSp mod">
        <pc:chgData name="Akshat Singhal" userId="4b49906f-d4a4-45f3-9556-05419c87fd01" providerId="ADAL" clId="{9CF18D48-8985-0549-8C3B-10D718C6DEBF}" dt="2021-11-12T04:36:03.265" v="520" actId="1076"/>
        <pc:sldMkLst>
          <pc:docMk/>
          <pc:sldMk cId="937450745" sldId="364"/>
        </pc:sldMkLst>
        <pc:spChg chg="add mod">
          <ac:chgData name="Akshat Singhal" userId="4b49906f-d4a4-45f3-9556-05419c87fd01" providerId="ADAL" clId="{9CF18D48-8985-0549-8C3B-10D718C6DEBF}" dt="2021-11-12T04:35:53.047" v="518"/>
          <ac:spMkLst>
            <pc:docMk/>
            <pc:sldMk cId="937450745" sldId="364"/>
            <ac:spMk id="6" creationId="{478BFD56-7BBA-E446-AE74-A2E5674C1F47}"/>
          </ac:spMkLst>
        </pc:spChg>
        <pc:spChg chg="add mod">
          <ac:chgData name="Akshat Singhal" userId="4b49906f-d4a4-45f3-9556-05419c87fd01" providerId="ADAL" clId="{9CF18D48-8985-0549-8C3B-10D718C6DEBF}" dt="2021-11-12T04:36:03.265" v="520" actId="1076"/>
          <ac:spMkLst>
            <pc:docMk/>
            <pc:sldMk cId="937450745" sldId="364"/>
            <ac:spMk id="8" creationId="{D0435A1C-0670-1143-A13F-0D6F783C2304}"/>
          </ac:spMkLst>
        </pc:spChg>
      </pc:sldChg>
      <pc:sldChg chg="modNotesTx">
        <pc:chgData name="Akshat Singhal" userId="4b49906f-d4a4-45f3-9556-05419c87fd01" providerId="ADAL" clId="{9CF18D48-8985-0549-8C3B-10D718C6DEBF}" dt="2021-11-12T04:42:42.873" v="572" actId="20577"/>
        <pc:sldMkLst>
          <pc:docMk/>
          <pc:sldMk cId="0" sldId="369"/>
        </pc:sldMkLst>
      </pc:sldChg>
      <pc:sldChg chg="modNotesTx">
        <pc:chgData name="Akshat Singhal" userId="4b49906f-d4a4-45f3-9556-05419c87fd01" providerId="ADAL" clId="{9CF18D48-8985-0549-8C3B-10D718C6DEBF}" dt="2021-11-12T04:41:36.773" v="565" actId="313"/>
        <pc:sldMkLst>
          <pc:docMk/>
          <pc:sldMk cId="268572139" sldId="370"/>
        </pc:sldMkLst>
      </pc:sldChg>
    </pc:docChg>
  </pc:docChgLst>
  <pc:docChgLst>
    <pc:chgData name="Akshat Singhal" userId="4b49906f-d4a4-45f3-9556-05419c87fd01" providerId="ADAL" clId="{44CE811C-17EA-4740-A817-E6CF7FF0207D}"/>
    <pc:docChg chg="undo redo custSel addSld delSld modSld sldOrd delMainMaster">
      <pc:chgData name="Akshat Singhal" userId="4b49906f-d4a4-45f3-9556-05419c87fd01" providerId="ADAL" clId="{44CE811C-17EA-4740-A817-E6CF7FF0207D}" dt="2021-11-11T10:26:31.848" v="17995" actId="1076"/>
      <pc:docMkLst>
        <pc:docMk/>
      </pc:docMkLst>
      <pc:sldChg chg="del">
        <pc:chgData name="Akshat Singhal" userId="4b49906f-d4a4-45f3-9556-05419c87fd01" providerId="ADAL" clId="{44CE811C-17EA-4740-A817-E6CF7FF0207D}" dt="2021-10-19T13:00:36.721" v="2737" actId="2696"/>
        <pc:sldMkLst>
          <pc:docMk/>
          <pc:sldMk cId="0" sldId="256"/>
        </pc:sldMkLst>
      </pc:sldChg>
      <pc:sldChg chg="del">
        <pc:chgData name="Akshat Singhal" userId="4b49906f-d4a4-45f3-9556-05419c87fd01" providerId="ADAL" clId="{44CE811C-17EA-4740-A817-E6CF7FF0207D}" dt="2021-10-19T10:24:43.919" v="520" actId="2696"/>
        <pc:sldMkLst>
          <pc:docMk/>
          <pc:sldMk cId="0" sldId="257"/>
        </pc:sldMkLst>
      </pc:sldChg>
      <pc:sldChg chg="addSp delSp modSp add del mod modNotesTx">
        <pc:chgData name="Akshat Singhal" userId="4b49906f-d4a4-45f3-9556-05419c87fd01" providerId="ADAL" clId="{44CE811C-17EA-4740-A817-E6CF7FF0207D}" dt="2021-11-08T15:35:59.468" v="14141" actId="20577"/>
        <pc:sldMkLst>
          <pc:docMk/>
          <pc:sldMk cId="0" sldId="258"/>
        </pc:sldMkLst>
        <pc:spChg chg="add del mod">
          <ac:chgData name="Akshat Singhal" userId="4b49906f-d4a4-45f3-9556-05419c87fd01" providerId="ADAL" clId="{44CE811C-17EA-4740-A817-E6CF7FF0207D}" dt="2021-10-23T06:48:46.614" v="5306"/>
          <ac:spMkLst>
            <pc:docMk/>
            <pc:sldMk cId="0" sldId="258"/>
            <ac:spMk id="2" creationId="{4723CAE2-14ED-7844-96C4-911AE31B0E0F}"/>
          </ac:spMkLst>
        </pc:spChg>
        <pc:spChg chg="mod">
          <ac:chgData name="Akshat Singhal" userId="4b49906f-d4a4-45f3-9556-05419c87fd01" providerId="ADAL" clId="{44CE811C-17EA-4740-A817-E6CF7FF0207D}" dt="2021-11-08T15:35:59.468" v="14141" actId="20577"/>
          <ac:spMkLst>
            <pc:docMk/>
            <pc:sldMk cId="0" sldId="258"/>
            <ac:spMk id="13" creationId="{ABDF9738-D2A9-E74E-B8B9-DE7FFC1F7305}"/>
          </ac:spMkLst>
        </pc:spChg>
        <pc:spChg chg="del">
          <ac:chgData name="Akshat Singhal" userId="4b49906f-d4a4-45f3-9556-05419c87fd01" providerId="ADAL" clId="{44CE811C-17EA-4740-A817-E6CF7FF0207D}" dt="2021-11-08T07:52:57.188" v="14058" actId="478"/>
          <ac:spMkLst>
            <pc:docMk/>
            <pc:sldMk cId="0" sldId="258"/>
            <ac:spMk id="1032" creationId="{EEE2B981-BC45-4832-9048-BCB2D89C1545}"/>
          </ac:spMkLst>
        </pc:spChg>
        <pc:picChg chg="mod">
          <ac:chgData name="Akshat Singhal" userId="4b49906f-d4a4-45f3-9556-05419c87fd01" providerId="ADAL" clId="{44CE811C-17EA-4740-A817-E6CF7FF0207D}" dt="2021-10-19T12:59:11.276" v="2692" actId="1076"/>
          <ac:picMkLst>
            <pc:docMk/>
            <pc:sldMk cId="0" sldId="258"/>
            <ac:picMk id="3" creationId="{B5EA54E2-61CD-0E47-B5D0-92509753766A}"/>
          </ac:picMkLst>
        </pc:picChg>
      </pc:sldChg>
      <pc:sldChg chg="del">
        <pc:chgData name="Akshat Singhal" userId="4b49906f-d4a4-45f3-9556-05419c87fd01" providerId="ADAL" clId="{44CE811C-17EA-4740-A817-E6CF7FF0207D}" dt="2021-10-19T10:24:47.320" v="522" actId="2696"/>
        <pc:sldMkLst>
          <pc:docMk/>
          <pc:sldMk cId="0" sldId="259"/>
        </pc:sldMkLst>
      </pc:sldChg>
      <pc:sldChg chg="addSp delSp modSp mod setBg">
        <pc:chgData name="Akshat Singhal" userId="4b49906f-d4a4-45f3-9556-05419c87fd01" providerId="ADAL" clId="{44CE811C-17EA-4740-A817-E6CF7FF0207D}" dt="2021-11-08T07:53:00.867" v="14059" actId="478"/>
        <pc:sldMkLst>
          <pc:docMk/>
          <pc:sldMk cId="0" sldId="260"/>
        </pc:sldMkLst>
        <pc:spChg chg="del mod">
          <ac:chgData name="Akshat Singhal" userId="4b49906f-d4a4-45f3-9556-05419c87fd01" providerId="ADAL" clId="{44CE811C-17EA-4740-A817-E6CF7FF0207D}" dt="2021-11-08T07:53:00.867" v="14059" actId="478"/>
          <ac:spMkLst>
            <pc:docMk/>
            <pc:sldMk cId="0" sldId="260"/>
            <ac:spMk id="156" creationId="{00000000-0000-0000-0000-000000000000}"/>
          </ac:spMkLst>
        </pc:spChg>
        <pc:picChg chg="add del mod">
          <ac:chgData name="Akshat Singhal" userId="4b49906f-d4a4-45f3-9556-05419c87fd01" providerId="ADAL" clId="{44CE811C-17EA-4740-A817-E6CF7FF0207D}" dt="2021-10-19T20:36:27.636" v="4211" actId="478"/>
          <ac:picMkLst>
            <pc:docMk/>
            <pc:sldMk cId="0" sldId="260"/>
            <ac:picMk id="157" creationId="{00000000-0000-0000-0000-000000000000}"/>
          </ac:picMkLst>
        </pc:picChg>
      </pc:sldChg>
      <pc:sldChg chg="addSp delSp modSp mod modAnim modNotes modNotesTx">
        <pc:chgData name="Akshat Singhal" userId="4b49906f-d4a4-45f3-9556-05419c87fd01" providerId="ADAL" clId="{44CE811C-17EA-4740-A817-E6CF7FF0207D}" dt="2021-11-09T08:06:06.316" v="15981" actId="20577"/>
        <pc:sldMkLst>
          <pc:docMk/>
          <pc:sldMk cId="0" sldId="262"/>
        </pc:sldMkLst>
        <pc:spChg chg="mod">
          <ac:chgData name="Akshat Singhal" userId="4b49906f-d4a4-45f3-9556-05419c87fd01" providerId="ADAL" clId="{44CE811C-17EA-4740-A817-E6CF7FF0207D}" dt="2021-11-08T15:48:38.900" v="14312" actId="1076"/>
          <ac:spMkLst>
            <pc:docMk/>
            <pc:sldMk cId="0" sldId="262"/>
            <ac:spMk id="22" creationId="{5E945EB7-3F0D-EC40-AD0C-D5090F98E275}"/>
          </ac:spMkLst>
        </pc:spChg>
        <pc:spChg chg="mod">
          <ac:chgData name="Akshat Singhal" userId="4b49906f-d4a4-45f3-9556-05419c87fd01" providerId="ADAL" clId="{44CE811C-17EA-4740-A817-E6CF7FF0207D}" dt="2021-11-08T15:55:23.763" v="14426" actId="20577"/>
          <ac:spMkLst>
            <pc:docMk/>
            <pc:sldMk cId="0" sldId="262"/>
            <ac:spMk id="24" creationId="{F1CB2038-E5B3-954F-A735-8DE4B34A4BAB}"/>
          </ac:spMkLst>
        </pc:spChg>
        <pc:spChg chg="del">
          <ac:chgData name="Akshat Singhal" userId="4b49906f-d4a4-45f3-9556-05419c87fd01" providerId="ADAL" clId="{44CE811C-17EA-4740-A817-E6CF7FF0207D}" dt="2021-11-08T15:59:23.788" v="14427" actId="478"/>
          <ac:spMkLst>
            <pc:docMk/>
            <pc:sldMk cId="0" sldId="262"/>
            <ac:spMk id="43" creationId="{DE201C35-4799-8D43-A2C9-6CC2C5A078AD}"/>
          </ac:spMkLst>
        </pc:spChg>
        <pc:spChg chg="mod">
          <ac:chgData name="Akshat Singhal" userId="4b49906f-d4a4-45f3-9556-05419c87fd01" providerId="ADAL" clId="{44CE811C-17EA-4740-A817-E6CF7FF0207D}" dt="2021-11-08T16:00:28.490" v="14433" actId="1076"/>
          <ac:spMkLst>
            <pc:docMk/>
            <pc:sldMk cId="0" sldId="262"/>
            <ac:spMk id="52" creationId="{F6388D9C-518F-464D-871C-E582697043E6}"/>
          </ac:spMkLst>
        </pc:spChg>
        <pc:spChg chg="del mod">
          <ac:chgData name="Akshat Singhal" userId="4b49906f-d4a4-45f3-9556-05419c87fd01" providerId="ADAL" clId="{44CE811C-17EA-4740-A817-E6CF7FF0207D}" dt="2021-11-08T07:53:07.032" v="14060" actId="478"/>
          <ac:spMkLst>
            <pc:docMk/>
            <pc:sldMk cId="0" sldId="262"/>
            <ac:spMk id="175" creationId="{00000000-0000-0000-0000-000000000000}"/>
          </ac:spMkLst>
        </pc:spChg>
        <pc:spChg chg="mod">
          <ac:chgData name="Akshat Singhal" userId="4b49906f-d4a4-45f3-9556-05419c87fd01" providerId="ADAL" clId="{44CE811C-17EA-4740-A817-E6CF7FF0207D}" dt="2021-11-08T15:49:18.418" v="14328" actId="20577"/>
          <ac:spMkLst>
            <pc:docMk/>
            <pc:sldMk cId="0" sldId="262"/>
            <ac:spMk id="178" creationId="{00000000-0000-0000-0000-000000000000}"/>
          </ac:spMkLst>
        </pc:spChg>
        <pc:spChg chg="mod">
          <ac:chgData name="Akshat Singhal" userId="4b49906f-d4a4-45f3-9556-05419c87fd01" providerId="ADAL" clId="{44CE811C-17EA-4740-A817-E6CF7FF0207D}" dt="2021-11-08T15:49:20.861" v="14330" actId="14100"/>
          <ac:spMkLst>
            <pc:docMk/>
            <pc:sldMk cId="0" sldId="262"/>
            <ac:spMk id="181" creationId="{00000000-0000-0000-0000-000000000000}"/>
          </ac:spMkLst>
        </pc:spChg>
        <pc:spChg chg="del">
          <ac:chgData name="Akshat Singhal" userId="4b49906f-d4a4-45f3-9556-05419c87fd01" providerId="ADAL" clId="{44CE811C-17EA-4740-A817-E6CF7FF0207D}" dt="2021-11-08T15:59:23.788" v="14427" actId="478"/>
          <ac:spMkLst>
            <pc:docMk/>
            <pc:sldMk cId="0" sldId="262"/>
            <ac:spMk id="184" creationId="{00000000-0000-0000-0000-000000000000}"/>
          </ac:spMkLst>
        </pc:spChg>
        <pc:spChg chg="mod">
          <ac:chgData name="Akshat Singhal" userId="4b49906f-d4a4-45f3-9556-05419c87fd01" providerId="ADAL" clId="{44CE811C-17EA-4740-A817-E6CF7FF0207D}" dt="2021-11-08T16:00:28.490" v="14433" actId="1076"/>
          <ac:spMkLst>
            <pc:docMk/>
            <pc:sldMk cId="0" sldId="262"/>
            <ac:spMk id="187" creationId="{00000000-0000-0000-0000-000000000000}"/>
          </ac:spMkLst>
        </pc:spChg>
        <pc:picChg chg="del">
          <ac:chgData name="Akshat Singhal" userId="4b49906f-d4a4-45f3-9556-05419c87fd01" providerId="ADAL" clId="{44CE811C-17EA-4740-A817-E6CF7FF0207D}" dt="2021-11-08T15:59:23.788" v="14427" actId="478"/>
          <ac:picMkLst>
            <pc:docMk/>
            <pc:sldMk cId="0" sldId="262"/>
            <ac:picMk id="44" creationId="{80DDEFEF-DAF0-C947-AE4D-0E8AEC58E1BD}"/>
          </ac:picMkLst>
        </pc:picChg>
        <pc:picChg chg="add del mod">
          <ac:chgData name="Akshat Singhal" userId="4b49906f-d4a4-45f3-9556-05419c87fd01" providerId="ADAL" clId="{44CE811C-17EA-4740-A817-E6CF7FF0207D}" dt="2021-11-08T15:37:54.815" v="14147" actId="478"/>
          <ac:picMkLst>
            <pc:docMk/>
            <pc:sldMk cId="0" sldId="262"/>
            <ac:picMk id="1026" creationId="{1DA0ED5E-85F9-844D-AC4D-980C6AC8C3BA}"/>
          </ac:picMkLst>
        </pc:picChg>
        <pc:picChg chg="add mod">
          <ac:chgData name="Akshat Singhal" userId="4b49906f-d4a4-45f3-9556-05419c87fd01" providerId="ADAL" clId="{44CE811C-17EA-4740-A817-E6CF7FF0207D}" dt="2021-11-08T15:38:16.499" v="14153" actId="1076"/>
          <ac:picMkLst>
            <pc:docMk/>
            <pc:sldMk cId="0" sldId="262"/>
            <ac:picMk id="1028" creationId="{43932D8A-877E-AF45-A113-7B9B795E8779}"/>
          </ac:picMkLst>
        </pc:picChg>
        <pc:picChg chg="del">
          <ac:chgData name="Akshat Singhal" userId="4b49906f-d4a4-45f3-9556-05419c87fd01" providerId="ADAL" clId="{44CE811C-17EA-4740-A817-E6CF7FF0207D}" dt="2021-11-08T15:38:10.949" v="14151" actId="478"/>
          <ac:picMkLst>
            <pc:docMk/>
            <pc:sldMk cId="0" sldId="262"/>
            <ac:picMk id="1038" creationId="{E8280FA1-DF23-CC4D-AE1B-517C639A8F43}"/>
          </ac:picMkLst>
        </pc:picChg>
        <pc:picChg chg="mod">
          <ac:chgData name="Akshat Singhal" userId="4b49906f-d4a4-45f3-9556-05419c87fd01" providerId="ADAL" clId="{44CE811C-17EA-4740-A817-E6CF7FF0207D}" dt="2021-11-08T16:00:28.490" v="14433" actId="1076"/>
          <ac:picMkLst>
            <pc:docMk/>
            <pc:sldMk cId="0" sldId="262"/>
            <ac:picMk id="1042" creationId="{D0572D82-6753-E54C-8950-C2CE29633735}"/>
          </ac:picMkLst>
        </pc:picChg>
        <pc:cxnChg chg="mod">
          <ac:chgData name="Akshat Singhal" userId="4b49906f-d4a4-45f3-9556-05419c87fd01" providerId="ADAL" clId="{44CE811C-17EA-4740-A817-E6CF7FF0207D}" dt="2021-11-08T16:00:57.331" v="14435" actId="14100"/>
          <ac:cxnSpMkLst>
            <pc:docMk/>
            <pc:sldMk cId="0" sldId="262"/>
            <ac:cxnSpMk id="88" creationId="{06632498-FEBB-904E-8DF4-8618837DF4C1}"/>
          </ac:cxnSpMkLst>
        </pc:cxnChg>
        <pc:cxnChg chg="del">
          <ac:chgData name="Akshat Singhal" userId="4b49906f-d4a4-45f3-9556-05419c87fd01" providerId="ADAL" clId="{44CE811C-17EA-4740-A817-E6CF7FF0207D}" dt="2021-11-08T15:59:26.026" v="14428" actId="478"/>
          <ac:cxnSpMkLst>
            <pc:docMk/>
            <pc:sldMk cId="0" sldId="262"/>
            <ac:cxnSpMk id="185" creationId="{00000000-0000-0000-0000-000000000000}"/>
          </ac:cxnSpMkLst>
        </pc:cxnChg>
        <pc:cxnChg chg="mod">
          <ac:chgData name="Akshat Singhal" userId="4b49906f-d4a4-45f3-9556-05419c87fd01" providerId="ADAL" clId="{44CE811C-17EA-4740-A817-E6CF7FF0207D}" dt="2021-11-08T15:59:54.901" v="14430" actId="14100"/>
          <ac:cxnSpMkLst>
            <pc:docMk/>
            <pc:sldMk cId="0" sldId="262"/>
            <ac:cxnSpMk id="188" creationId="{00000000-0000-0000-0000-000000000000}"/>
          </ac:cxnSpMkLst>
        </pc:cxnChg>
      </pc:sldChg>
      <pc:sldChg chg="modSp del mod modAnim">
        <pc:chgData name="Akshat Singhal" userId="4b49906f-d4a4-45f3-9556-05419c87fd01" providerId="ADAL" clId="{44CE811C-17EA-4740-A817-E6CF7FF0207D}" dt="2021-10-21T04:56:37.208" v="5230" actId="2696"/>
        <pc:sldMkLst>
          <pc:docMk/>
          <pc:sldMk cId="0" sldId="263"/>
        </pc:sldMkLst>
        <pc:spChg chg="mod">
          <ac:chgData name="Akshat Singhal" userId="4b49906f-d4a4-45f3-9556-05419c87fd01" providerId="ADAL" clId="{44CE811C-17EA-4740-A817-E6CF7FF0207D}" dt="2021-10-20T18:14:46.350" v="5130" actId="20577"/>
          <ac:spMkLst>
            <pc:docMk/>
            <pc:sldMk cId="0" sldId="263"/>
            <ac:spMk id="32" creationId="{517C5D51-F9F1-D64B-B406-645C39CB79AD}"/>
          </ac:spMkLst>
        </pc:spChg>
        <pc:spChg chg="mod">
          <ac:chgData name="Akshat Singhal" userId="4b49906f-d4a4-45f3-9556-05419c87fd01" providerId="ADAL" clId="{44CE811C-17EA-4740-A817-E6CF7FF0207D}" dt="2021-10-19T10:14:13.538" v="85" actId="1076"/>
          <ac:spMkLst>
            <pc:docMk/>
            <pc:sldMk cId="0" sldId="263"/>
            <ac:spMk id="201" creationId="{00000000-0000-0000-0000-000000000000}"/>
          </ac:spMkLst>
        </pc:spChg>
        <pc:spChg chg="mod">
          <ac:chgData name="Akshat Singhal" userId="4b49906f-d4a4-45f3-9556-05419c87fd01" providerId="ADAL" clId="{44CE811C-17EA-4740-A817-E6CF7FF0207D}" dt="2021-10-20T18:14:26.963" v="5110" actId="20577"/>
          <ac:spMkLst>
            <pc:docMk/>
            <pc:sldMk cId="0" sldId="263"/>
            <ac:spMk id="208" creationId="{00000000-0000-0000-0000-000000000000}"/>
          </ac:spMkLst>
        </pc:spChg>
        <pc:spChg chg="mod">
          <ac:chgData name="Akshat Singhal" userId="4b49906f-d4a4-45f3-9556-05419c87fd01" providerId="ADAL" clId="{44CE811C-17EA-4740-A817-E6CF7FF0207D}" dt="2021-10-20T18:16:49.856" v="5135" actId="20577"/>
          <ac:spMkLst>
            <pc:docMk/>
            <pc:sldMk cId="0" sldId="263"/>
            <ac:spMk id="213" creationId="{00000000-0000-0000-0000-000000000000}"/>
          </ac:spMkLst>
        </pc:spChg>
        <pc:spChg chg="mod">
          <ac:chgData name="Akshat Singhal" userId="4b49906f-d4a4-45f3-9556-05419c87fd01" providerId="ADAL" clId="{44CE811C-17EA-4740-A817-E6CF7FF0207D}" dt="2021-10-20T18:17:41.879" v="5154" actId="27107"/>
          <ac:spMkLst>
            <pc:docMk/>
            <pc:sldMk cId="0" sldId="263"/>
            <ac:spMk id="214" creationId="{00000000-0000-0000-0000-000000000000}"/>
          </ac:spMkLst>
        </pc:spChg>
        <pc:spChg chg="mod">
          <ac:chgData name="Akshat Singhal" userId="4b49906f-d4a4-45f3-9556-05419c87fd01" providerId="ADAL" clId="{44CE811C-17EA-4740-A817-E6CF7FF0207D}" dt="2021-10-20T18:17:34.518" v="5153" actId="20577"/>
          <ac:spMkLst>
            <pc:docMk/>
            <pc:sldMk cId="0" sldId="263"/>
            <ac:spMk id="215" creationId="{00000000-0000-0000-0000-000000000000}"/>
          </ac:spMkLst>
        </pc:spChg>
        <pc:cxnChg chg="mod">
          <ac:chgData name="Akshat Singhal" userId="4b49906f-d4a4-45f3-9556-05419c87fd01" providerId="ADAL" clId="{44CE811C-17EA-4740-A817-E6CF7FF0207D}" dt="2021-10-19T10:14:13.538" v="85" actId="1076"/>
          <ac:cxnSpMkLst>
            <pc:docMk/>
            <pc:sldMk cId="0" sldId="263"/>
            <ac:cxnSpMk id="202" creationId="{00000000-0000-0000-0000-000000000000}"/>
          </ac:cxnSpMkLst>
        </pc:cxnChg>
        <pc:cxnChg chg="mod">
          <ac:chgData name="Akshat Singhal" userId="4b49906f-d4a4-45f3-9556-05419c87fd01" providerId="ADAL" clId="{44CE811C-17EA-4740-A817-E6CF7FF0207D}" dt="2021-10-19T10:14:13.538" v="85" actId="1076"/>
          <ac:cxnSpMkLst>
            <pc:docMk/>
            <pc:sldMk cId="0" sldId="263"/>
            <ac:cxnSpMk id="203" creationId="{00000000-0000-0000-0000-000000000000}"/>
          </ac:cxnSpMkLst>
        </pc:cxnChg>
        <pc:cxnChg chg="mod">
          <ac:chgData name="Akshat Singhal" userId="4b49906f-d4a4-45f3-9556-05419c87fd01" providerId="ADAL" clId="{44CE811C-17EA-4740-A817-E6CF7FF0207D}" dt="2021-10-19T10:14:19.671" v="86" actId="14100"/>
          <ac:cxnSpMkLst>
            <pc:docMk/>
            <pc:sldMk cId="0" sldId="263"/>
            <ac:cxnSpMk id="205" creationId="{00000000-0000-0000-0000-000000000000}"/>
          </ac:cxnSpMkLst>
        </pc:cxnChg>
        <pc:cxnChg chg="mod">
          <ac:chgData name="Akshat Singhal" userId="4b49906f-d4a4-45f3-9556-05419c87fd01" providerId="ADAL" clId="{44CE811C-17EA-4740-A817-E6CF7FF0207D}" dt="2021-10-19T10:14:13.538" v="85" actId="1076"/>
          <ac:cxnSpMkLst>
            <pc:docMk/>
            <pc:sldMk cId="0" sldId="263"/>
            <ac:cxnSpMk id="206" creationId="{00000000-0000-0000-0000-000000000000}"/>
          </ac:cxnSpMkLst>
        </pc:cxnChg>
      </pc:sldChg>
      <pc:sldChg chg="addSp delSp modSp add mod modAnim modNotes modNotesTx">
        <pc:chgData name="Akshat Singhal" userId="4b49906f-d4a4-45f3-9556-05419c87fd01" providerId="ADAL" clId="{44CE811C-17EA-4740-A817-E6CF7FF0207D}" dt="2021-11-09T09:30:51.514" v="16856" actId="20577"/>
        <pc:sldMkLst>
          <pc:docMk/>
          <pc:sldMk cId="2415857867" sldId="266"/>
        </pc:sldMkLst>
        <pc:spChg chg="del mod">
          <ac:chgData name="Akshat Singhal" userId="4b49906f-d4a4-45f3-9556-05419c87fd01" providerId="ADAL" clId="{44CE811C-17EA-4740-A817-E6CF7FF0207D}" dt="2021-10-19T11:10:55.113" v="1260" actId="478"/>
          <ac:spMkLst>
            <pc:docMk/>
            <pc:sldMk cId="2415857867" sldId="266"/>
            <ac:spMk id="2" creationId="{0FD2F6D5-886D-A64B-A885-30E86ECA4FCD}"/>
          </ac:spMkLst>
        </pc:spChg>
        <pc:spChg chg="ord">
          <ac:chgData name="Akshat Singhal" userId="4b49906f-d4a4-45f3-9556-05419c87fd01" providerId="ADAL" clId="{44CE811C-17EA-4740-A817-E6CF7FF0207D}" dt="2021-10-19T11:09:26.225" v="1246" actId="26606"/>
          <ac:spMkLst>
            <pc:docMk/>
            <pc:sldMk cId="2415857867" sldId="266"/>
            <ac:spMk id="3" creationId="{60B43897-8CFE-D843-B966-DE139620D6EB}"/>
          </ac:spMkLst>
        </pc:spChg>
        <pc:spChg chg="add del mod">
          <ac:chgData name="Akshat Singhal" userId="4b49906f-d4a4-45f3-9556-05419c87fd01" providerId="ADAL" clId="{44CE811C-17EA-4740-A817-E6CF7FF0207D}" dt="2021-10-19T11:10:58.267" v="1261" actId="478"/>
          <ac:spMkLst>
            <pc:docMk/>
            <pc:sldMk cId="2415857867" sldId="266"/>
            <ac:spMk id="6" creationId="{2C795552-FCBE-2B4C-A7D7-92F04CF07370}"/>
          </ac:spMkLst>
        </pc:spChg>
        <pc:spChg chg="add del mod">
          <ac:chgData name="Akshat Singhal" userId="4b49906f-d4a4-45f3-9556-05419c87fd01" providerId="ADAL" clId="{44CE811C-17EA-4740-A817-E6CF7FF0207D}" dt="2021-10-19T11:11:41.798" v="1269"/>
          <ac:spMkLst>
            <pc:docMk/>
            <pc:sldMk cId="2415857867" sldId="266"/>
            <ac:spMk id="7" creationId="{B6B4ABDC-5A20-8546-A5A0-C89864E43B77}"/>
          </ac:spMkLst>
        </pc:spChg>
        <pc:spChg chg="add mod">
          <ac:chgData name="Akshat Singhal" userId="4b49906f-d4a4-45f3-9556-05419c87fd01" providerId="ADAL" clId="{44CE811C-17EA-4740-A817-E6CF7FF0207D}" dt="2021-10-19T11:13:38.205" v="1318" actId="1076"/>
          <ac:spMkLst>
            <pc:docMk/>
            <pc:sldMk cId="2415857867" sldId="266"/>
            <ac:spMk id="8" creationId="{2DF24AF7-B31D-DD48-88DB-3AA1430D2A5E}"/>
          </ac:spMkLst>
        </pc:spChg>
        <pc:spChg chg="mod">
          <ac:chgData name="Akshat Singhal" userId="4b49906f-d4a4-45f3-9556-05419c87fd01" providerId="ADAL" clId="{44CE811C-17EA-4740-A817-E6CF7FF0207D}" dt="2021-10-19T11:21:02.359" v="1754" actId="20577"/>
          <ac:spMkLst>
            <pc:docMk/>
            <pc:sldMk cId="2415857867" sldId="266"/>
            <ac:spMk id="14" creationId="{0CC4B8C4-5C13-0A46-B546-6EB2A46FDD9F}"/>
          </ac:spMkLst>
        </pc:spChg>
        <pc:spChg chg="add mod">
          <ac:chgData name="Akshat Singhal" userId="4b49906f-d4a4-45f3-9556-05419c87fd01" providerId="ADAL" clId="{44CE811C-17EA-4740-A817-E6CF7FF0207D}" dt="2021-10-19T11:12:15.766" v="1272" actId="1076"/>
          <ac:spMkLst>
            <pc:docMk/>
            <pc:sldMk cId="2415857867" sldId="266"/>
            <ac:spMk id="49" creationId="{8C90E757-104D-3943-A793-88B60C3204E4}"/>
          </ac:spMkLst>
        </pc:spChg>
        <pc:spChg chg="add mod">
          <ac:chgData name="Akshat Singhal" userId="4b49906f-d4a4-45f3-9556-05419c87fd01" providerId="ADAL" clId="{44CE811C-17EA-4740-A817-E6CF7FF0207D}" dt="2021-10-19T11:13:57.211" v="1328" actId="20577"/>
          <ac:spMkLst>
            <pc:docMk/>
            <pc:sldMk cId="2415857867" sldId="266"/>
            <ac:spMk id="52" creationId="{52C52D06-EB26-2849-A3F3-45DB8A013701}"/>
          </ac:spMkLst>
        </pc:spChg>
        <pc:spChg chg="add">
          <ac:chgData name="Akshat Singhal" userId="4b49906f-d4a4-45f3-9556-05419c87fd01" providerId="ADAL" clId="{44CE811C-17EA-4740-A817-E6CF7FF0207D}" dt="2021-10-19T11:09:32.851" v="1251" actId="26606"/>
          <ac:spMkLst>
            <pc:docMk/>
            <pc:sldMk cId="2415857867" sldId="266"/>
            <ac:spMk id="95" creationId="{AAAE94E3-A7DB-4868-B1E3-E49703488BBC}"/>
          </ac:spMkLst>
        </pc:spChg>
        <pc:spChg chg="add">
          <ac:chgData name="Akshat Singhal" userId="4b49906f-d4a4-45f3-9556-05419c87fd01" providerId="ADAL" clId="{44CE811C-17EA-4740-A817-E6CF7FF0207D}" dt="2021-10-19T11:09:32.851" v="1251" actId="26606"/>
          <ac:spMkLst>
            <pc:docMk/>
            <pc:sldMk cId="2415857867" sldId="266"/>
            <ac:spMk id="101" creationId="{3873B707-463F-40B0-8227-E8CC6C67EB25}"/>
          </ac:spMkLst>
        </pc:spChg>
        <pc:spChg chg="add">
          <ac:chgData name="Akshat Singhal" userId="4b49906f-d4a4-45f3-9556-05419c87fd01" providerId="ADAL" clId="{44CE811C-17EA-4740-A817-E6CF7FF0207D}" dt="2021-10-19T11:09:32.851" v="1251" actId="26606"/>
          <ac:spMkLst>
            <pc:docMk/>
            <pc:sldMk cId="2415857867" sldId="266"/>
            <ac:spMk id="103" creationId="{C13237C8-E62C-4F0D-A318-BD6FB6C2D138}"/>
          </ac:spMkLst>
        </pc:spChg>
        <pc:spChg chg="add">
          <ac:chgData name="Akshat Singhal" userId="4b49906f-d4a4-45f3-9556-05419c87fd01" providerId="ADAL" clId="{44CE811C-17EA-4740-A817-E6CF7FF0207D}" dt="2021-10-19T11:09:32.851" v="1251" actId="26606"/>
          <ac:spMkLst>
            <pc:docMk/>
            <pc:sldMk cId="2415857867" sldId="266"/>
            <ac:spMk id="105" creationId="{19C9EAEA-39D0-4B0E-A0EB-51E7B26740B1}"/>
          </ac:spMkLst>
        </pc:spChg>
        <pc:spChg chg="add">
          <ac:chgData name="Akshat Singhal" userId="4b49906f-d4a4-45f3-9556-05419c87fd01" providerId="ADAL" clId="{44CE811C-17EA-4740-A817-E6CF7FF0207D}" dt="2021-10-19T11:09:32.851" v="1251" actId="26606"/>
          <ac:spMkLst>
            <pc:docMk/>
            <pc:sldMk cId="2415857867" sldId="266"/>
            <ac:spMk id="107" creationId="{8CB5D2D7-DF65-4E86-BFBA-FFB9B5ACEB64}"/>
          </ac:spMkLst>
        </pc:spChg>
        <pc:spChg chg="add del">
          <ac:chgData name="Akshat Singhal" userId="4b49906f-d4a4-45f3-9556-05419c87fd01" providerId="ADAL" clId="{44CE811C-17EA-4740-A817-E6CF7FF0207D}" dt="2021-10-19T11:09:26.225" v="1246" actId="26606"/>
          <ac:spMkLst>
            <pc:docMk/>
            <pc:sldMk cId="2415857867" sldId="266"/>
            <ac:spMk id="137" creationId="{4038CB10-1F5C-4D54-9DF7-12586DE5B007}"/>
          </ac:spMkLst>
        </pc:spChg>
        <pc:spChg chg="add del">
          <ac:chgData name="Akshat Singhal" userId="4b49906f-d4a4-45f3-9556-05419c87fd01" providerId="ADAL" clId="{44CE811C-17EA-4740-A817-E6CF7FF0207D}" dt="2021-10-19T11:09:26.225" v="1246" actId="26606"/>
          <ac:spMkLst>
            <pc:docMk/>
            <pc:sldMk cId="2415857867" sldId="266"/>
            <ac:spMk id="139" creationId="{33B81349-3A7E-4A66-9ED9-66E6F8E29C4A}"/>
          </ac:spMkLst>
        </pc:spChg>
        <pc:spChg chg="add del">
          <ac:chgData name="Akshat Singhal" userId="4b49906f-d4a4-45f3-9556-05419c87fd01" providerId="ADAL" clId="{44CE811C-17EA-4740-A817-E6CF7FF0207D}" dt="2021-10-19T11:09:26.225" v="1246" actId="26606"/>
          <ac:spMkLst>
            <pc:docMk/>
            <pc:sldMk cId="2415857867" sldId="266"/>
            <ac:spMk id="141" creationId="{4A37A7FF-19A5-40D8-8D0C-E780CBD33087}"/>
          </ac:spMkLst>
        </pc:spChg>
        <pc:spChg chg="add del">
          <ac:chgData name="Akshat Singhal" userId="4b49906f-d4a4-45f3-9556-05419c87fd01" providerId="ADAL" clId="{44CE811C-17EA-4740-A817-E6CF7FF0207D}" dt="2021-10-19T11:09:26.225" v="1246" actId="26606"/>
          <ac:spMkLst>
            <pc:docMk/>
            <pc:sldMk cId="2415857867" sldId="266"/>
            <ac:spMk id="143" creationId="{73ED6512-6858-4552-B699-9A97FE9A4EA2}"/>
          </ac:spMkLst>
        </pc:spChg>
        <pc:spChg chg="add del">
          <ac:chgData name="Akshat Singhal" userId="4b49906f-d4a4-45f3-9556-05419c87fd01" providerId="ADAL" clId="{44CE811C-17EA-4740-A817-E6CF7FF0207D}" dt="2021-10-19T11:08:17.044" v="1230" actId="26606"/>
          <ac:spMkLst>
            <pc:docMk/>
            <pc:sldMk cId="2415857867" sldId="266"/>
            <ac:spMk id="192" creationId="{C95B82D5-A8BB-45BF-BED8-C7B206892100}"/>
          </ac:spMkLst>
        </pc:spChg>
        <pc:spChg chg="add del">
          <ac:chgData name="Akshat Singhal" userId="4b49906f-d4a4-45f3-9556-05419c87fd01" providerId="ADAL" clId="{44CE811C-17EA-4740-A817-E6CF7FF0207D}" dt="2021-10-19T11:08:17.044" v="1230" actId="26606"/>
          <ac:spMkLst>
            <pc:docMk/>
            <pc:sldMk cId="2415857867" sldId="266"/>
            <ac:spMk id="193" creationId="{296C61EC-FBF4-4216-BE67-6C864D30A01C}"/>
          </ac:spMkLst>
        </pc:spChg>
        <pc:spChg chg="add del">
          <ac:chgData name="Akshat Singhal" userId="4b49906f-d4a4-45f3-9556-05419c87fd01" providerId="ADAL" clId="{44CE811C-17EA-4740-A817-E6CF7FF0207D}" dt="2021-10-19T11:08:17.044" v="1230" actId="26606"/>
          <ac:spMkLst>
            <pc:docMk/>
            <pc:sldMk cId="2415857867" sldId="266"/>
            <ac:spMk id="194" creationId="{39D6C490-0229-4573-9696-B73E5B3A9C33}"/>
          </ac:spMkLst>
        </pc:spChg>
        <pc:spChg chg="add del">
          <ac:chgData name="Akshat Singhal" userId="4b49906f-d4a4-45f3-9556-05419c87fd01" providerId="ADAL" clId="{44CE811C-17EA-4740-A817-E6CF7FF0207D}" dt="2021-10-19T11:08:29.853" v="1234" actId="26606"/>
          <ac:spMkLst>
            <pc:docMk/>
            <pc:sldMk cId="2415857867" sldId="266"/>
            <ac:spMk id="195" creationId="{5E791F2F-79DB-4CC0-9FA1-001E3E91E8B7}"/>
          </ac:spMkLst>
        </pc:spChg>
        <pc:spChg chg="add del">
          <ac:chgData name="Akshat Singhal" userId="4b49906f-d4a4-45f3-9556-05419c87fd01" providerId="ADAL" clId="{44CE811C-17EA-4740-A817-E6CF7FF0207D}" dt="2021-10-19T11:08:51.306" v="1239" actId="26606"/>
          <ac:spMkLst>
            <pc:docMk/>
            <pc:sldMk cId="2415857867" sldId="266"/>
            <ac:spMk id="196" creationId="{82095FCE-EF05-4443-B97A-85DEE3A5CA17}"/>
          </ac:spMkLst>
        </pc:spChg>
        <pc:spChg chg="add del">
          <ac:chgData name="Akshat Singhal" userId="4b49906f-d4a4-45f3-9556-05419c87fd01" providerId="ADAL" clId="{44CE811C-17EA-4740-A817-E6CF7FF0207D}" dt="2021-10-19T11:09:18.049" v="1243" actId="26606"/>
          <ac:spMkLst>
            <pc:docMk/>
            <pc:sldMk cId="2415857867" sldId="266"/>
            <ac:spMk id="197" creationId="{C13237C8-E62C-4F0D-A318-BD6FB6C2D138}"/>
          </ac:spMkLst>
        </pc:spChg>
        <pc:spChg chg="add del">
          <ac:chgData name="Akshat Singhal" userId="4b49906f-d4a4-45f3-9556-05419c87fd01" providerId="ADAL" clId="{44CE811C-17EA-4740-A817-E6CF7FF0207D}" dt="2021-10-19T11:09:18.049" v="1243" actId="26606"/>
          <ac:spMkLst>
            <pc:docMk/>
            <pc:sldMk cId="2415857867" sldId="266"/>
            <ac:spMk id="198" creationId="{19C9EAEA-39D0-4B0E-A0EB-51E7B26740B1}"/>
          </ac:spMkLst>
        </pc:spChg>
        <pc:spChg chg="add del">
          <ac:chgData name="Akshat Singhal" userId="4b49906f-d4a4-45f3-9556-05419c87fd01" providerId="ADAL" clId="{44CE811C-17EA-4740-A817-E6CF7FF0207D}" dt="2021-10-19T11:09:18.049" v="1243" actId="26606"/>
          <ac:spMkLst>
            <pc:docMk/>
            <pc:sldMk cId="2415857867" sldId="266"/>
            <ac:spMk id="199" creationId="{8CB5D2D7-DF65-4E86-BFBA-FFB9B5ACEB64}"/>
          </ac:spMkLst>
        </pc:spChg>
        <pc:spChg chg="add del">
          <ac:chgData name="Akshat Singhal" userId="4b49906f-d4a4-45f3-9556-05419c87fd01" providerId="ADAL" clId="{44CE811C-17EA-4740-A817-E6CF7FF0207D}" dt="2021-10-19T11:08:27.225" v="1232" actId="26606"/>
          <ac:spMkLst>
            <pc:docMk/>
            <pc:sldMk cId="2415857867" sldId="266"/>
            <ac:spMk id="2054" creationId="{2172A0AC-3DCE-4672-BCAF-28FEF91F6020}"/>
          </ac:spMkLst>
        </pc:spChg>
        <pc:spChg chg="add del">
          <ac:chgData name="Akshat Singhal" userId="4b49906f-d4a4-45f3-9556-05419c87fd01" providerId="ADAL" clId="{44CE811C-17EA-4740-A817-E6CF7FF0207D}" dt="2021-10-19T11:08:27.225" v="1232" actId="26606"/>
          <ac:spMkLst>
            <pc:docMk/>
            <pc:sldMk cId="2415857867" sldId="266"/>
            <ac:spMk id="2055" creationId="{AE6F1C77-EDC9-4C5F-8C1C-62DD46BDA3C3}"/>
          </ac:spMkLst>
        </pc:spChg>
        <pc:spChg chg="add del">
          <ac:chgData name="Akshat Singhal" userId="4b49906f-d4a4-45f3-9556-05419c87fd01" providerId="ADAL" clId="{44CE811C-17EA-4740-A817-E6CF7FF0207D}" dt="2021-10-19T11:08:51.306" v="1239" actId="26606"/>
          <ac:spMkLst>
            <pc:docMk/>
            <pc:sldMk cId="2415857867" sldId="266"/>
            <ac:spMk id="2056" creationId="{8F7AFB9A-7364-478C-B48B-8523CDD9AE8D}"/>
          </ac:spMkLst>
        </pc:spChg>
        <pc:spChg chg="add del">
          <ac:chgData name="Akshat Singhal" userId="4b49906f-d4a4-45f3-9556-05419c87fd01" providerId="ADAL" clId="{44CE811C-17EA-4740-A817-E6CF7FF0207D}" dt="2021-10-19T11:08:29.853" v="1234" actId="26606"/>
          <ac:spMkLst>
            <pc:docMk/>
            <pc:sldMk cId="2415857867" sldId="266"/>
            <ac:spMk id="2057" creationId="{385E1BDC-A9B0-4A87-82E3-F3187F69A802}"/>
          </ac:spMkLst>
        </pc:spChg>
        <pc:spChg chg="add del">
          <ac:chgData name="Akshat Singhal" userId="4b49906f-d4a4-45f3-9556-05419c87fd01" providerId="ADAL" clId="{44CE811C-17EA-4740-A817-E6CF7FF0207D}" dt="2021-10-19T11:08:29.853" v="1234" actId="26606"/>
          <ac:spMkLst>
            <pc:docMk/>
            <pc:sldMk cId="2415857867" sldId="266"/>
            <ac:spMk id="2058" creationId="{0990C621-3B8B-4820-8328-D47EF7CE823C}"/>
          </ac:spMkLst>
        </pc:spChg>
        <pc:spChg chg="add del">
          <ac:chgData name="Akshat Singhal" userId="4b49906f-d4a4-45f3-9556-05419c87fd01" providerId="ADAL" clId="{44CE811C-17EA-4740-A817-E6CF7FF0207D}" dt="2021-10-19T11:08:29.853" v="1234" actId="26606"/>
          <ac:spMkLst>
            <pc:docMk/>
            <pc:sldMk cId="2415857867" sldId="266"/>
            <ac:spMk id="2059" creationId="{C1A2385B-1D2A-4E17-84FA-6CB7F0AAE473}"/>
          </ac:spMkLst>
        </pc:spChg>
        <pc:spChg chg="add del">
          <ac:chgData name="Akshat Singhal" userId="4b49906f-d4a4-45f3-9556-05419c87fd01" providerId="ADAL" clId="{44CE811C-17EA-4740-A817-E6CF7FF0207D}" dt="2021-10-19T11:08:51.306" v="1239" actId="26606"/>
          <ac:spMkLst>
            <pc:docMk/>
            <pc:sldMk cId="2415857867" sldId="266"/>
            <ac:spMk id="2060" creationId="{36678033-86B6-40E6-BE90-78D8ED4E3A31}"/>
          </ac:spMkLst>
        </pc:spChg>
        <pc:spChg chg="add del">
          <ac:chgData name="Akshat Singhal" userId="4b49906f-d4a4-45f3-9556-05419c87fd01" providerId="ADAL" clId="{44CE811C-17EA-4740-A817-E6CF7FF0207D}" dt="2021-10-19T11:08:51.306" v="1239" actId="26606"/>
          <ac:spMkLst>
            <pc:docMk/>
            <pc:sldMk cId="2415857867" sldId="266"/>
            <ac:spMk id="2061" creationId="{D2542E1A-076E-4A34-BB67-2BF961754E0C}"/>
          </ac:spMkLst>
        </pc:spChg>
        <pc:spChg chg="add del">
          <ac:chgData name="Akshat Singhal" userId="4b49906f-d4a4-45f3-9556-05419c87fd01" providerId="ADAL" clId="{44CE811C-17EA-4740-A817-E6CF7FF0207D}" dt="2021-10-19T11:08:51.306" v="1239" actId="26606"/>
          <ac:spMkLst>
            <pc:docMk/>
            <pc:sldMk cId="2415857867" sldId="266"/>
            <ac:spMk id="2062" creationId="{75C56826-D4E5-42ED-8529-079651CB3005}"/>
          </ac:spMkLst>
        </pc:spChg>
        <pc:spChg chg="add del">
          <ac:chgData name="Akshat Singhal" userId="4b49906f-d4a4-45f3-9556-05419c87fd01" providerId="ADAL" clId="{44CE811C-17EA-4740-A817-E6CF7FF0207D}" dt="2021-10-19T11:08:52.001" v="1241" actId="26606"/>
          <ac:spMkLst>
            <pc:docMk/>
            <pc:sldMk cId="2415857867" sldId="266"/>
            <ac:spMk id="2064" creationId="{5AAE9118-0436-4488-AC4A-C14DF6A7B6B1}"/>
          </ac:spMkLst>
        </pc:spChg>
        <pc:spChg chg="add del">
          <ac:chgData name="Akshat Singhal" userId="4b49906f-d4a4-45f3-9556-05419c87fd01" providerId="ADAL" clId="{44CE811C-17EA-4740-A817-E6CF7FF0207D}" dt="2021-10-19T11:08:52.001" v="1241" actId="26606"/>
          <ac:spMkLst>
            <pc:docMk/>
            <pc:sldMk cId="2415857867" sldId="266"/>
            <ac:spMk id="2065" creationId="{1B10F861-B8F1-49C7-BD58-EAB20CEE7F93}"/>
          </ac:spMkLst>
        </pc:spChg>
        <pc:spChg chg="add del">
          <ac:chgData name="Akshat Singhal" userId="4b49906f-d4a4-45f3-9556-05419c87fd01" providerId="ADAL" clId="{44CE811C-17EA-4740-A817-E6CF7FF0207D}" dt="2021-10-19T11:08:52.001" v="1241" actId="26606"/>
          <ac:spMkLst>
            <pc:docMk/>
            <pc:sldMk cId="2415857867" sldId="266"/>
            <ac:spMk id="2066" creationId="{61F6E425-22AB-4DA2-8FAC-58ADB58EF6C3}"/>
          </ac:spMkLst>
        </pc:spChg>
        <pc:spChg chg="add del">
          <ac:chgData name="Akshat Singhal" userId="4b49906f-d4a4-45f3-9556-05419c87fd01" providerId="ADAL" clId="{44CE811C-17EA-4740-A817-E6CF7FF0207D}" dt="2021-10-19T11:09:18.049" v="1243" actId="26606"/>
          <ac:spMkLst>
            <pc:docMk/>
            <pc:sldMk cId="2415857867" sldId="266"/>
            <ac:spMk id="2068" creationId="{AAAE94E3-A7DB-4868-B1E3-E49703488BBC}"/>
          </ac:spMkLst>
        </pc:spChg>
        <pc:spChg chg="add del">
          <ac:chgData name="Akshat Singhal" userId="4b49906f-d4a4-45f3-9556-05419c87fd01" providerId="ADAL" clId="{44CE811C-17EA-4740-A817-E6CF7FF0207D}" dt="2021-10-19T11:09:18.049" v="1243" actId="26606"/>
          <ac:spMkLst>
            <pc:docMk/>
            <pc:sldMk cId="2415857867" sldId="266"/>
            <ac:spMk id="2072" creationId="{3873B707-463F-40B0-8227-E8CC6C67EB25}"/>
          </ac:spMkLst>
        </pc:spChg>
        <pc:spChg chg="add del">
          <ac:chgData name="Akshat Singhal" userId="4b49906f-d4a4-45f3-9556-05419c87fd01" providerId="ADAL" clId="{44CE811C-17EA-4740-A817-E6CF7FF0207D}" dt="2021-10-19T11:09:32.851" v="1251" actId="26606"/>
          <ac:spMkLst>
            <pc:docMk/>
            <pc:sldMk cId="2415857867" sldId="266"/>
            <ac:spMk id="2074" creationId="{84DF55BE-B4AB-4BA1-BDE1-E9F7FB3F110A}"/>
          </ac:spMkLst>
        </pc:spChg>
        <pc:grpChg chg="add">
          <ac:chgData name="Akshat Singhal" userId="4b49906f-d4a4-45f3-9556-05419c87fd01" providerId="ADAL" clId="{44CE811C-17EA-4740-A817-E6CF7FF0207D}" dt="2021-10-19T11:09:32.851" v="1251" actId="26606"/>
          <ac:grpSpMkLst>
            <pc:docMk/>
            <pc:sldMk cId="2415857867" sldId="266"/>
            <ac:grpSpMk id="97" creationId="{1DE889C7-FAD6-4397-98E2-05D503484459}"/>
          </ac:grpSpMkLst>
        </pc:grpChg>
        <pc:grpChg chg="add del">
          <ac:chgData name="Akshat Singhal" userId="4b49906f-d4a4-45f3-9556-05419c87fd01" providerId="ADAL" clId="{44CE811C-17EA-4740-A817-E6CF7FF0207D}" dt="2021-10-19T11:09:18.049" v="1243" actId="26606"/>
          <ac:grpSpMkLst>
            <pc:docMk/>
            <pc:sldMk cId="2415857867" sldId="266"/>
            <ac:grpSpMk id="2069" creationId="{1DE889C7-FAD6-4397-98E2-05D503484459}"/>
          </ac:grpSpMkLst>
        </pc:grpChg>
        <pc:picChg chg="del">
          <ac:chgData name="Akshat Singhal" userId="4b49906f-d4a4-45f3-9556-05419c87fd01" providerId="ADAL" clId="{44CE811C-17EA-4740-A817-E6CF7FF0207D}" dt="2021-10-19T11:07:54.533" v="1227" actId="478"/>
          <ac:picMkLst>
            <pc:docMk/>
            <pc:sldMk cId="2415857867" sldId="266"/>
            <ac:picMk id="4" creationId="{358F5F22-E2CC-294E-9E35-1B026EA346CE}"/>
          </ac:picMkLst>
        </pc:picChg>
        <pc:picChg chg="add del mod ord">
          <ac:chgData name="Akshat Singhal" userId="4b49906f-d4a4-45f3-9556-05419c87fd01" providerId="ADAL" clId="{44CE811C-17EA-4740-A817-E6CF7FF0207D}" dt="2021-10-25T08:34:35.928" v="5615" actId="478"/>
          <ac:picMkLst>
            <pc:docMk/>
            <pc:sldMk cId="2415857867" sldId="266"/>
            <ac:picMk id="11" creationId="{05B62853-A400-4D40-BE6A-EF067EFB1215}"/>
          </ac:picMkLst>
        </pc:picChg>
        <pc:picChg chg="add del mod">
          <ac:chgData name="Akshat Singhal" userId="4b49906f-d4a4-45f3-9556-05419c87fd01" providerId="ADAL" clId="{44CE811C-17EA-4740-A817-E6CF7FF0207D}" dt="2021-10-25T08:25:39.053" v="5599" actId="478"/>
          <ac:picMkLst>
            <pc:docMk/>
            <pc:sldMk cId="2415857867" sldId="266"/>
            <ac:picMk id="46" creationId="{D717640C-9412-1D47-8DDE-68068B3D3C47}"/>
          </ac:picMkLst>
        </pc:picChg>
        <pc:picChg chg="del mod ord">
          <ac:chgData name="Akshat Singhal" userId="4b49906f-d4a4-45f3-9556-05419c87fd01" providerId="ADAL" clId="{44CE811C-17EA-4740-A817-E6CF7FF0207D}" dt="2021-10-19T11:10:09.580" v="1252" actId="478"/>
          <ac:picMkLst>
            <pc:docMk/>
            <pc:sldMk cId="2415857867" sldId="266"/>
            <ac:picMk id="2052" creationId="{769C603A-9511-E249-AC06-9A78A8008300}"/>
          </ac:picMkLst>
        </pc:picChg>
        <pc:picChg chg="add del mod">
          <ac:chgData name="Akshat Singhal" userId="4b49906f-d4a4-45f3-9556-05419c87fd01" providerId="ADAL" clId="{44CE811C-17EA-4740-A817-E6CF7FF0207D}" dt="2021-10-25T08:26:30.538" v="5607" actId="478"/>
          <ac:picMkLst>
            <pc:docMk/>
            <pc:sldMk cId="2415857867" sldId="266"/>
            <ac:picMk id="4098" creationId="{2A1C0A34-56B5-1C48-A0B7-94BF1FDEDC5F}"/>
          </ac:picMkLst>
        </pc:picChg>
        <pc:picChg chg="add mod">
          <ac:chgData name="Akshat Singhal" userId="4b49906f-d4a4-45f3-9556-05419c87fd01" providerId="ADAL" clId="{44CE811C-17EA-4740-A817-E6CF7FF0207D}" dt="2021-10-25T08:26:51.140" v="5614" actId="1076"/>
          <ac:picMkLst>
            <pc:docMk/>
            <pc:sldMk cId="2415857867" sldId="266"/>
            <ac:picMk id="4100" creationId="{47D282C4-6874-0047-8F0A-FBE6D5A58BE9}"/>
          </ac:picMkLst>
        </pc:picChg>
        <pc:picChg chg="add mod">
          <ac:chgData name="Akshat Singhal" userId="4b49906f-d4a4-45f3-9556-05419c87fd01" providerId="ADAL" clId="{44CE811C-17EA-4740-A817-E6CF7FF0207D}" dt="2021-10-25T08:35:03.267" v="5623" actId="1076"/>
          <ac:picMkLst>
            <pc:docMk/>
            <pc:sldMk cId="2415857867" sldId="266"/>
            <ac:picMk id="4102" creationId="{F627B82F-ABF9-AA4A-8CC8-8F3C95C0EB7E}"/>
          </ac:picMkLst>
        </pc:picChg>
      </pc:sldChg>
      <pc:sldChg chg="delSp modSp mod setBg modNotesTx">
        <pc:chgData name="Akshat Singhal" userId="4b49906f-d4a4-45f3-9556-05419c87fd01" providerId="ADAL" clId="{44CE811C-17EA-4740-A817-E6CF7FF0207D}" dt="2021-11-08T07:53:55.520" v="14061"/>
        <pc:sldMkLst>
          <pc:docMk/>
          <pc:sldMk cId="0" sldId="267"/>
        </pc:sldMkLst>
        <pc:spChg chg="del mod">
          <ac:chgData name="Akshat Singhal" userId="4b49906f-d4a4-45f3-9556-05419c87fd01" providerId="ADAL" clId="{44CE811C-17EA-4740-A817-E6CF7FF0207D}" dt="2021-11-08T07:53:55.520" v="14061"/>
          <ac:spMkLst>
            <pc:docMk/>
            <pc:sldMk cId="0" sldId="267"/>
            <ac:spMk id="290" creationId="{00000000-0000-0000-0000-000000000000}"/>
          </ac:spMkLst>
        </pc:spChg>
        <pc:spChg chg="mod">
          <ac:chgData name="Akshat Singhal" userId="4b49906f-d4a4-45f3-9556-05419c87fd01" providerId="ADAL" clId="{44CE811C-17EA-4740-A817-E6CF7FF0207D}" dt="2021-10-19T10:37:51.972" v="1127" actId="20577"/>
          <ac:spMkLst>
            <pc:docMk/>
            <pc:sldMk cId="0" sldId="267"/>
            <ac:spMk id="293" creationId="{00000000-0000-0000-0000-000000000000}"/>
          </ac:spMkLst>
        </pc:spChg>
        <pc:picChg chg="del mod">
          <ac:chgData name="Akshat Singhal" userId="4b49906f-d4a4-45f3-9556-05419c87fd01" providerId="ADAL" clId="{44CE811C-17EA-4740-A817-E6CF7FF0207D}" dt="2021-10-19T20:36:08.080" v="4204" actId="478"/>
          <ac:picMkLst>
            <pc:docMk/>
            <pc:sldMk cId="0" sldId="267"/>
            <ac:picMk id="291" creationId="{00000000-0000-0000-0000-000000000000}"/>
          </ac:picMkLst>
        </pc:picChg>
      </pc:sldChg>
      <pc:sldChg chg="addSp delSp modSp mod modNotes modNotesTx">
        <pc:chgData name="Akshat Singhal" userId="4b49906f-d4a4-45f3-9556-05419c87fd01" providerId="ADAL" clId="{44CE811C-17EA-4740-A817-E6CF7FF0207D}" dt="2021-11-08T07:53:55.520" v="14061"/>
        <pc:sldMkLst>
          <pc:docMk/>
          <pc:sldMk cId="0" sldId="268"/>
        </pc:sldMkLst>
        <pc:spChg chg="add mod">
          <ac:chgData name="Akshat Singhal" userId="4b49906f-d4a4-45f3-9556-05419c87fd01" providerId="ADAL" clId="{44CE811C-17EA-4740-A817-E6CF7FF0207D}" dt="2021-11-07T15:14:57.444" v="10195" actId="1076"/>
          <ac:spMkLst>
            <pc:docMk/>
            <pc:sldMk cId="0" sldId="268"/>
            <ac:spMk id="6" creationId="{793291BD-3BE8-394F-8D5B-69D4A6795439}"/>
          </ac:spMkLst>
        </pc:spChg>
        <pc:spChg chg="del mod">
          <ac:chgData name="Akshat Singhal" userId="4b49906f-d4a4-45f3-9556-05419c87fd01" providerId="ADAL" clId="{44CE811C-17EA-4740-A817-E6CF7FF0207D}" dt="2021-11-08T07:53:55.520" v="14061"/>
          <ac:spMkLst>
            <pc:docMk/>
            <pc:sldMk cId="0" sldId="268"/>
            <ac:spMk id="299" creationId="{00000000-0000-0000-0000-000000000000}"/>
          </ac:spMkLst>
        </pc:spChg>
        <pc:spChg chg="mod">
          <ac:chgData name="Akshat Singhal" userId="4b49906f-d4a4-45f3-9556-05419c87fd01" providerId="ADAL" clId="{44CE811C-17EA-4740-A817-E6CF7FF0207D}" dt="2021-10-19T10:21:11.865" v="473" actId="14100"/>
          <ac:spMkLst>
            <pc:docMk/>
            <pc:sldMk cId="0" sldId="268"/>
            <ac:spMk id="301" creationId="{00000000-0000-0000-0000-000000000000}"/>
          </ac:spMkLst>
        </pc:spChg>
        <pc:picChg chg="add del mod">
          <ac:chgData name="Akshat Singhal" userId="4b49906f-d4a4-45f3-9556-05419c87fd01" providerId="ADAL" clId="{44CE811C-17EA-4740-A817-E6CF7FF0207D}" dt="2021-10-19T10:12:22.166" v="14" actId="478"/>
          <ac:picMkLst>
            <pc:docMk/>
            <pc:sldMk cId="0" sldId="268"/>
            <ac:picMk id="5" creationId="{3D65DD53-18F5-9343-B77B-6BBA9BAC2C63}"/>
          </ac:picMkLst>
        </pc:picChg>
        <pc:picChg chg="del">
          <ac:chgData name="Akshat Singhal" userId="4b49906f-d4a4-45f3-9556-05419c87fd01" providerId="ADAL" clId="{44CE811C-17EA-4740-A817-E6CF7FF0207D}" dt="2021-10-19T10:08:37.248" v="6" actId="478"/>
          <ac:picMkLst>
            <pc:docMk/>
            <pc:sldMk cId="0" sldId="268"/>
            <ac:picMk id="300" creationId="{00000000-0000-0000-0000-000000000000}"/>
          </ac:picMkLst>
        </pc:picChg>
        <pc:picChg chg="add del mod">
          <ac:chgData name="Akshat Singhal" userId="4b49906f-d4a4-45f3-9556-05419c87fd01" providerId="ADAL" clId="{44CE811C-17EA-4740-A817-E6CF7FF0207D}" dt="2021-10-25T07:13:30.653" v="5332" actId="478"/>
          <ac:picMkLst>
            <pc:docMk/>
            <pc:sldMk cId="0" sldId="268"/>
            <ac:picMk id="1026" creationId="{18B835D4-363B-C845-A911-9A202DDD89FB}"/>
          </ac:picMkLst>
        </pc:picChg>
        <pc:picChg chg="add mod">
          <ac:chgData name="Akshat Singhal" userId="4b49906f-d4a4-45f3-9556-05419c87fd01" providerId="ADAL" clId="{44CE811C-17EA-4740-A817-E6CF7FF0207D}" dt="2021-10-25T07:13:54.014" v="5339" actId="14100"/>
          <ac:picMkLst>
            <pc:docMk/>
            <pc:sldMk cId="0" sldId="268"/>
            <ac:picMk id="1028" creationId="{69BF4BA8-DA49-E149-8DC7-B1212A25B116}"/>
          </ac:picMkLst>
        </pc:picChg>
        <pc:picChg chg="add del mod">
          <ac:chgData name="Akshat Singhal" userId="4b49906f-d4a4-45f3-9556-05419c87fd01" providerId="ADAL" clId="{44CE811C-17EA-4740-A817-E6CF7FF0207D}" dt="2021-10-25T06:34:42.619" v="5307" actId="478"/>
          <ac:picMkLst>
            <pc:docMk/>
            <pc:sldMk cId="0" sldId="268"/>
            <ac:picMk id="2050" creationId="{4678240F-E5DC-2B46-97B3-219C17DB1EDF}"/>
          </ac:picMkLst>
        </pc:picChg>
      </pc:sldChg>
      <pc:sldChg chg="del">
        <pc:chgData name="Akshat Singhal" userId="4b49906f-d4a4-45f3-9556-05419c87fd01" providerId="ADAL" clId="{44CE811C-17EA-4740-A817-E6CF7FF0207D}" dt="2021-10-19T10:36:14.899" v="1109" actId="2696"/>
        <pc:sldMkLst>
          <pc:docMk/>
          <pc:sldMk cId="0" sldId="269"/>
        </pc:sldMkLst>
      </pc:sldChg>
      <pc:sldChg chg="del">
        <pc:chgData name="Akshat Singhal" userId="4b49906f-d4a4-45f3-9556-05419c87fd01" providerId="ADAL" clId="{44CE811C-17EA-4740-A817-E6CF7FF0207D}" dt="2021-10-19T10:36:14.899" v="1109" actId="2696"/>
        <pc:sldMkLst>
          <pc:docMk/>
          <pc:sldMk cId="0" sldId="270"/>
        </pc:sldMkLst>
      </pc:sldChg>
      <pc:sldChg chg="del">
        <pc:chgData name="Akshat Singhal" userId="4b49906f-d4a4-45f3-9556-05419c87fd01" providerId="ADAL" clId="{44CE811C-17EA-4740-A817-E6CF7FF0207D}" dt="2021-10-19T10:36:14.899" v="1109" actId="2696"/>
        <pc:sldMkLst>
          <pc:docMk/>
          <pc:sldMk cId="0" sldId="271"/>
        </pc:sldMkLst>
      </pc:sldChg>
      <pc:sldChg chg="del">
        <pc:chgData name="Akshat Singhal" userId="4b49906f-d4a4-45f3-9556-05419c87fd01" providerId="ADAL" clId="{44CE811C-17EA-4740-A817-E6CF7FF0207D}" dt="2021-10-19T10:36:14.899" v="1109" actId="2696"/>
        <pc:sldMkLst>
          <pc:docMk/>
          <pc:sldMk cId="0" sldId="272"/>
        </pc:sldMkLst>
      </pc:sldChg>
      <pc:sldChg chg="del">
        <pc:chgData name="Akshat Singhal" userId="4b49906f-d4a4-45f3-9556-05419c87fd01" providerId="ADAL" clId="{44CE811C-17EA-4740-A817-E6CF7FF0207D}" dt="2021-10-19T10:36:14.899" v="1109" actId="2696"/>
        <pc:sldMkLst>
          <pc:docMk/>
          <pc:sldMk cId="0" sldId="273"/>
        </pc:sldMkLst>
      </pc:sldChg>
      <pc:sldChg chg="delSp modSp mod setBg">
        <pc:chgData name="Akshat Singhal" userId="4b49906f-d4a4-45f3-9556-05419c87fd01" providerId="ADAL" clId="{44CE811C-17EA-4740-A817-E6CF7FF0207D}" dt="2021-11-08T07:53:55.520" v="14061"/>
        <pc:sldMkLst>
          <pc:docMk/>
          <pc:sldMk cId="0" sldId="274"/>
        </pc:sldMkLst>
        <pc:spChg chg="del mod">
          <ac:chgData name="Akshat Singhal" userId="4b49906f-d4a4-45f3-9556-05419c87fd01" providerId="ADAL" clId="{44CE811C-17EA-4740-A817-E6CF7FF0207D}" dt="2021-11-08T07:53:55.520" v="14061"/>
          <ac:spMkLst>
            <pc:docMk/>
            <pc:sldMk cId="0" sldId="274"/>
            <ac:spMk id="357" creationId="{00000000-0000-0000-0000-000000000000}"/>
          </ac:spMkLst>
        </pc:spChg>
        <pc:spChg chg="mod">
          <ac:chgData name="Akshat Singhal" userId="4b49906f-d4a4-45f3-9556-05419c87fd01" providerId="ADAL" clId="{44CE811C-17EA-4740-A817-E6CF7FF0207D}" dt="2021-10-19T10:37:43.077" v="1125" actId="20577"/>
          <ac:spMkLst>
            <pc:docMk/>
            <pc:sldMk cId="0" sldId="274"/>
            <ac:spMk id="359" creationId="{00000000-0000-0000-0000-000000000000}"/>
          </ac:spMkLst>
        </pc:spChg>
        <pc:spChg chg="mod">
          <ac:chgData name="Akshat Singhal" userId="4b49906f-d4a4-45f3-9556-05419c87fd01" providerId="ADAL" clId="{44CE811C-17EA-4740-A817-E6CF7FF0207D}" dt="2021-10-19T10:37:58.542" v="1129" actId="20577"/>
          <ac:spMkLst>
            <pc:docMk/>
            <pc:sldMk cId="0" sldId="274"/>
            <ac:spMk id="360" creationId="{00000000-0000-0000-0000-000000000000}"/>
          </ac:spMkLst>
        </pc:spChg>
        <pc:picChg chg="del mod">
          <ac:chgData name="Akshat Singhal" userId="4b49906f-d4a4-45f3-9556-05419c87fd01" providerId="ADAL" clId="{44CE811C-17EA-4740-A817-E6CF7FF0207D}" dt="2021-10-19T20:36:42.818" v="4215" actId="478"/>
          <ac:picMkLst>
            <pc:docMk/>
            <pc:sldMk cId="0" sldId="274"/>
            <ac:picMk id="358" creationId="{00000000-0000-0000-0000-000000000000}"/>
          </ac:picMkLst>
        </pc:picChg>
      </pc:sldChg>
      <pc:sldChg chg="delSp modSp mod modAnim modNotes modNotesTx">
        <pc:chgData name="Akshat Singhal" userId="4b49906f-d4a4-45f3-9556-05419c87fd01" providerId="ADAL" clId="{44CE811C-17EA-4740-A817-E6CF7FF0207D}" dt="2021-11-08T07:53:55.520" v="14061"/>
        <pc:sldMkLst>
          <pc:docMk/>
          <pc:sldMk cId="0" sldId="275"/>
        </pc:sldMkLst>
        <pc:spChg chg="mod">
          <ac:chgData name="Akshat Singhal" userId="4b49906f-d4a4-45f3-9556-05419c87fd01" providerId="ADAL" clId="{44CE811C-17EA-4740-A817-E6CF7FF0207D}" dt="2021-10-19T11:36:07.394" v="1906" actId="1076"/>
          <ac:spMkLst>
            <pc:docMk/>
            <pc:sldMk cId="0" sldId="275"/>
            <ac:spMk id="366" creationId="{00000000-0000-0000-0000-000000000000}"/>
          </ac:spMkLst>
        </pc:spChg>
        <pc:spChg chg="del mod">
          <ac:chgData name="Akshat Singhal" userId="4b49906f-d4a4-45f3-9556-05419c87fd01" providerId="ADAL" clId="{44CE811C-17EA-4740-A817-E6CF7FF0207D}" dt="2021-11-08T07:53:55.520" v="14061"/>
          <ac:spMkLst>
            <pc:docMk/>
            <pc:sldMk cId="0" sldId="275"/>
            <ac:spMk id="367" creationId="{00000000-0000-0000-0000-000000000000}"/>
          </ac:spMkLst>
        </pc:spChg>
        <pc:spChg chg="del">
          <ac:chgData name="Akshat Singhal" userId="4b49906f-d4a4-45f3-9556-05419c87fd01" providerId="ADAL" clId="{44CE811C-17EA-4740-A817-E6CF7FF0207D}" dt="2021-10-19T11:00:49.276" v="1169" actId="478"/>
          <ac:spMkLst>
            <pc:docMk/>
            <pc:sldMk cId="0" sldId="275"/>
            <ac:spMk id="368" creationId="{00000000-0000-0000-0000-000000000000}"/>
          </ac:spMkLst>
        </pc:spChg>
        <pc:spChg chg="mod">
          <ac:chgData name="Akshat Singhal" userId="4b49906f-d4a4-45f3-9556-05419c87fd01" providerId="ADAL" clId="{44CE811C-17EA-4740-A817-E6CF7FF0207D}" dt="2021-10-19T11:36:07.394" v="1906" actId="1076"/>
          <ac:spMkLst>
            <pc:docMk/>
            <pc:sldMk cId="0" sldId="275"/>
            <ac:spMk id="369"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70"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71"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72" creationId="{00000000-0000-0000-0000-000000000000}"/>
          </ac:spMkLst>
        </pc:spChg>
        <pc:spChg chg="del">
          <ac:chgData name="Akshat Singhal" userId="4b49906f-d4a4-45f3-9556-05419c87fd01" providerId="ADAL" clId="{44CE811C-17EA-4740-A817-E6CF7FF0207D}" dt="2021-10-19T10:53:26.696" v="1150" actId="478"/>
          <ac:spMkLst>
            <pc:docMk/>
            <pc:sldMk cId="0" sldId="275"/>
            <ac:spMk id="373"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74"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75" creationId="{00000000-0000-0000-0000-000000000000}"/>
          </ac:spMkLst>
        </pc:spChg>
        <pc:spChg chg="del">
          <ac:chgData name="Akshat Singhal" userId="4b49906f-d4a4-45f3-9556-05419c87fd01" providerId="ADAL" clId="{44CE811C-17EA-4740-A817-E6CF7FF0207D}" dt="2021-10-19T10:53:24.429" v="1149" actId="478"/>
          <ac:spMkLst>
            <pc:docMk/>
            <pc:sldMk cId="0" sldId="275"/>
            <ac:spMk id="376"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77"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78"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79"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80"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81"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82"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83" creationId="{00000000-0000-0000-0000-000000000000}"/>
          </ac:spMkLst>
        </pc:spChg>
        <pc:spChg chg="mod">
          <ac:chgData name="Akshat Singhal" userId="4b49906f-d4a4-45f3-9556-05419c87fd01" providerId="ADAL" clId="{44CE811C-17EA-4740-A817-E6CF7FF0207D}" dt="2021-10-19T11:35:57.636" v="1905" actId="1076"/>
          <ac:spMkLst>
            <pc:docMk/>
            <pc:sldMk cId="0" sldId="275"/>
            <ac:spMk id="384" creationId="{00000000-0000-0000-0000-000000000000}"/>
          </ac:spMkLst>
        </pc:spChg>
      </pc:sldChg>
      <pc:sldChg chg="addSp delSp modSp del mod">
        <pc:chgData name="Akshat Singhal" userId="4b49906f-d4a4-45f3-9556-05419c87fd01" providerId="ADAL" clId="{44CE811C-17EA-4740-A817-E6CF7FF0207D}" dt="2021-10-19T11:18:15.684" v="1577" actId="2696"/>
        <pc:sldMkLst>
          <pc:docMk/>
          <pc:sldMk cId="0" sldId="276"/>
        </pc:sldMkLst>
        <pc:spChg chg="mod">
          <ac:chgData name="Akshat Singhal" userId="4b49906f-d4a4-45f3-9556-05419c87fd01" providerId="ADAL" clId="{44CE811C-17EA-4740-A817-E6CF7FF0207D}" dt="2021-10-19T11:01:32.590" v="1214" actId="20577"/>
          <ac:spMkLst>
            <pc:docMk/>
            <pc:sldMk cId="0" sldId="276"/>
            <ac:spMk id="392" creationId="{00000000-0000-0000-0000-000000000000}"/>
          </ac:spMkLst>
        </pc:spChg>
        <pc:picChg chg="del">
          <ac:chgData name="Akshat Singhal" userId="4b49906f-d4a4-45f3-9556-05419c87fd01" providerId="ADAL" clId="{44CE811C-17EA-4740-A817-E6CF7FF0207D}" dt="2021-10-19T11:01:35.745" v="1215" actId="478"/>
          <ac:picMkLst>
            <pc:docMk/>
            <pc:sldMk cId="0" sldId="276"/>
            <ac:picMk id="391" creationId="{00000000-0000-0000-0000-000000000000}"/>
          </ac:picMkLst>
        </pc:picChg>
        <pc:picChg chg="add mod">
          <ac:chgData name="Akshat Singhal" userId="4b49906f-d4a4-45f3-9556-05419c87fd01" providerId="ADAL" clId="{44CE811C-17EA-4740-A817-E6CF7FF0207D}" dt="2021-10-19T11:06:01.825" v="1218" actId="1076"/>
          <ac:picMkLst>
            <pc:docMk/>
            <pc:sldMk cId="0" sldId="276"/>
            <ac:picMk id="4098" creationId="{9D5CE224-7D6F-4E4C-8040-7174787F7958}"/>
          </ac:picMkLst>
        </pc:picChg>
        <pc:picChg chg="add mod">
          <ac:chgData name="Akshat Singhal" userId="4b49906f-d4a4-45f3-9556-05419c87fd01" providerId="ADAL" clId="{44CE811C-17EA-4740-A817-E6CF7FF0207D}" dt="2021-10-19T11:06:45.328" v="1225" actId="1076"/>
          <ac:picMkLst>
            <pc:docMk/>
            <pc:sldMk cId="0" sldId="276"/>
            <ac:picMk id="4100" creationId="{C8148C9E-B030-9F40-8B18-AF17B33602AD}"/>
          </ac:picMkLst>
        </pc:picChg>
      </pc:sldChg>
      <pc:sldChg chg="del">
        <pc:chgData name="Akshat Singhal" userId="4b49906f-d4a4-45f3-9556-05419c87fd01" providerId="ADAL" clId="{44CE811C-17EA-4740-A817-E6CF7FF0207D}" dt="2021-10-19T11:21:34.214" v="1755" actId="2696"/>
        <pc:sldMkLst>
          <pc:docMk/>
          <pc:sldMk cId="0" sldId="277"/>
        </pc:sldMkLst>
      </pc:sldChg>
      <pc:sldChg chg="del">
        <pc:chgData name="Akshat Singhal" userId="4b49906f-d4a4-45f3-9556-05419c87fd01" providerId="ADAL" clId="{44CE811C-17EA-4740-A817-E6CF7FF0207D}" dt="2021-10-19T11:35:19.437" v="1896" actId="2696"/>
        <pc:sldMkLst>
          <pc:docMk/>
          <pc:sldMk cId="0" sldId="278"/>
        </pc:sldMkLst>
      </pc:sldChg>
      <pc:sldChg chg="del">
        <pc:chgData name="Akshat Singhal" userId="4b49906f-d4a4-45f3-9556-05419c87fd01" providerId="ADAL" clId="{44CE811C-17EA-4740-A817-E6CF7FF0207D}" dt="2021-10-19T10:42:05.051" v="1133" actId="2696"/>
        <pc:sldMkLst>
          <pc:docMk/>
          <pc:sldMk cId="0" sldId="279"/>
        </pc:sldMkLst>
      </pc:sldChg>
      <pc:sldChg chg="del">
        <pc:chgData name="Akshat Singhal" userId="4b49906f-d4a4-45f3-9556-05419c87fd01" providerId="ADAL" clId="{44CE811C-17EA-4740-A817-E6CF7FF0207D}" dt="2021-10-19T10:42:05.051" v="1133" actId="2696"/>
        <pc:sldMkLst>
          <pc:docMk/>
          <pc:sldMk cId="0" sldId="280"/>
        </pc:sldMkLst>
      </pc:sldChg>
      <pc:sldChg chg="delSp modSp add del mod setBg">
        <pc:chgData name="Akshat Singhal" userId="4b49906f-d4a4-45f3-9556-05419c87fd01" providerId="ADAL" clId="{44CE811C-17EA-4740-A817-E6CF7FF0207D}" dt="2021-10-21T04:47:25.601" v="5156" actId="2696"/>
        <pc:sldMkLst>
          <pc:docMk/>
          <pc:sldMk cId="0" sldId="281"/>
        </pc:sldMkLst>
        <pc:spChg chg="mod">
          <ac:chgData name="Akshat Singhal" userId="4b49906f-d4a4-45f3-9556-05419c87fd01" providerId="ADAL" clId="{44CE811C-17EA-4740-A817-E6CF7FF0207D}" dt="2021-10-19T20:35:38.371" v="4176"/>
          <ac:spMkLst>
            <pc:docMk/>
            <pc:sldMk cId="0" sldId="281"/>
            <ac:spMk id="492" creationId="{00000000-0000-0000-0000-000000000000}"/>
          </ac:spMkLst>
        </pc:spChg>
        <pc:spChg chg="mod">
          <ac:chgData name="Akshat Singhal" userId="4b49906f-d4a4-45f3-9556-05419c87fd01" providerId="ADAL" clId="{44CE811C-17EA-4740-A817-E6CF7FF0207D}" dt="2021-10-19T10:49:54.702" v="1135" actId="20577"/>
          <ac:spMkLst>
            <pc:docMk/>
            <pc:sldMk cId="0" sldId="281"/>
            <ac:spMk id="495" creationId="{00000000-0000-0000-0000-000000000000}"/>
          </ac:spMkLst>
        </pc:spChg>
        <pc:picChg chg="del">
          <ac:chgData name="Akshat Singhal" userId="4b49906f-d4a4-45f3-9556-05419c87fd01" providerId="ADAL" clId="{44CE811C-17EA-4740-A817-E6CF7FF0207D}" dt="2021-10-19T20:36:57.009" v="4217" actId="478"/>
          <ac:picMkLst>
            <pc:docMk/>
            <pc:sldMk cId="0" sldId="281"/>
            <ac:picMk id="493" creationId="{00000000-0000-0000-0000-000000000000}"/>
          </ac:picMkLst>
        </pc:picChg>
      </pc:sldChg>
      <pc:sldChg chg="del">
        <pc:chgData name="Akshat Singhal" userId="4b49906f-d4a4-45f3-9556-05419c87fd01" providerId="ADAL" clId="{44CE811C-17EA-4740-A817-E6CF7FF0207D}" dt="2021-10-19T10:41:02.509" v="1130" actId="2696"/>
        <pc:sldMkLst>
          <pc:docMk/>
          <pc:sldMk cId="0" sldId="282"/>
        </pc:sldMkLst>
      </pc:sldChg>
      <pc:sldChg chg="del">
        <pc:chgData name="Akshat Singhal" userId="4b49906f-d4a4-45f3-9556-05419c87fd01" providerId="ADAL" clId="{44CE811C-17EA-4740-A817-E6CF7FF0207D}" dt="2021-10-19T20:31:18.673" v="4149" actId="2696"/>
        <pc:sldMkLst>
          <pc:docMk/>
          <pc:sldMk cId="0" sldId="283"/>
        </pc:sldMkLst>
      </pc:sldChg>
      <pc:sldChg chg="del">
        <pc:chgData name="Akshat Singhal" userId="4b49906f-d4a4-45f3-9556-05419c87fd01" providerId="ADAL" clId="{44CE811C-17EA-4740-A817-E6CF7FF0207D}" dt="2021-10-19T20:31:18.673" v="4149" actId="2696"/>
        <pc:sldMkLst>
          <pc:docMk/>
          <pc:sldMk cId="0" sldId="284"/>
        </pc:sldMkLst>
      </pc:sldChg>
      <pc:sldChg chg="del">
        <pc:chgData name="Akshat Singhal" userId="4b49906f-d4a4-45f3-9556-05419c87fd01" providerId="ADAL" clId="{44CE811C-17EA-4740-A817-E6CF7FF0207D}" dt="2021-10-19T20:31:18.673" v="4149" actId="2696"/>
        <pc:sldMkLst>
          <pc:docMk/>
          <pc:sldMk cId="0" sldId="285"/>
        </pc:sldMkLst>
      </pc:sldChg>
      <pc:sldChg chg="del">
        <pc:chgData name="Akshat Singhal" userId="4b49906f-d4a4-45f3-9556-05419c87fd01" providerId="ADAL" clId="{44CE811C-17EA-4740-A817-E6CF7FF0207D}" dt="2021-10-19T20:31:18.673" v="4149" actId="2696"/>
        <pc:sldMkLst>
          <pc:docMk/>
          <pc:sldMk cId="0" sldId="286"/>
        </pc:sldMkLst>
      </pc:sldChg>
      <pc:sldChg chg="del">
        <pc:chgData name="Akshat Singhal" userId="4b49906f-d4a4-45f3-9556-05419c87fd01" providerId="ADAL" clId="{44CE811C-17EA-4740-A817-E6CF7FF0207D}" dt="2021-10-19T10:41:08.642" v="1131" actId="2696"/>
        <pc:sldMkLst>
          <pc:docMk/>
          <pc:sldMk cId="0" sldId="287"/>
        </pc:sldMkLst>
      </pc:sldChg>
      <pc:sldChg chg="del">
        <pc:chgData name="Akshat Singhal" userId="4b49906f-d4a4-45f3-9556-05419c87fd01" providerId="ADAL" clId="{44CE811C-17EA-4740-A817-E6CF7FF0207D}" dt="2021-10-19T10:41:09.911" v="1132" actId="2696"/>
        <pc:sldMkLst>
          <pc:docMk/>
          <pc:sldMk cId="0" sldId="288"/>
        </pc:sldMkLst>
      </pc:sldChg>
      <pc:sldChg chg="delSp modSp del mod ord setBg">
        <pc:chgData name="Akshat Singhal" userId="4b49906f-d4a4-45f3-9556-05419c87fd01" providerId="ADAL" clId="{44CE811C-17EA-4740-A817-E6CF7FF0207D}" dt="2021-11-10T14:02:58.501" v="17299" actId="2696"/>
        <pc:sldMkLst>
          <pc:docMk/>
          <pc:sldMk cId="0" sldId="289"/>
        </pc:sldMkLst>
        <pc:spChg chg="del mod">
          <ac:chgData name="Akshat Singhal" userId="4b49906f-d4a4-45f3-9556-05419c87fd01" providerId="ADAL" clId="{44CE811C-17EA-4740-A817-E6CF7FF0207D}" dt="2021-11-08T07:53:55.520" v="14061"/>
          <ac:spMkLst>
            <pc:docMk/>
            <pc:sldMk cId="0" sldId="289"/>
            <ac:spMk id="631" creationId="{00000000-0000-0000-0000-000000000000}"/>
          </ac:spMkLst>
        </pc:spChg>
        <pc:spChg chg="mod">
          <ac:chgData name="Akshat Singhal" userId="4b49906f-d4a4-45f3-9556-05419c87fd01" providerId="ADAL" clId="{44CE811C-17EA-4740-A817-E6CF7FF0207D}" dt="2021-10-19T12:58:14.047" v="2690" actId="20577"/>
          <ac:spMkLst>
            <pc:docMk/>
            <pc:sldMk cId="0" sldId="289"/>
            <ac:spMk id="633" creationId="{00000000-0000-0000-0000-000000000000}"/>
          </ac:spMkLst>
        </pc:spChg>
        <pc:spChg chg="mod">
          <ac:chgData name="Akshat Singhal" userId="4b49906f-d4a4-45f3-9556-05419c87fd01" providerId="ADAL" clId="{44CE811C-17EA-4740-A817-E6CF7FF0207D}" dt="2021-10-19T13:01:09.774" v="2744" actId="20577"/>
          <ac:spMkLst>
            <pc:docMk/>
            <pc:sldMk cId="0" sldId="289"/>
            <ac:spMk id="634" creationId="{00000000-0000-0000-0000-000000000000}"/>
          </ac:spMkLst>
        </pc:spChg>
        <pc:picChg chg="del">
          <ac:chgData name="Akshat Singhal" userId="4b49906f-d4a4-45f3-9556-05419c87fd01" providerId="ADAL" clId="{44CE811C-17EA-4740-A817-E6CF7FF0207D}" dt="2021-10-19T20:37:09.161" v="4219" actId="478"/>
          <ac:picMkLst>
            <pc:docMk/>
            <pc:sldMk cId="0" sldId="289"/>
            <ac:picMk id="632" creationId="{00000000-0000-0000-0000-000000000000}"/>
          </ac:picMkLst>
        </pc:picChg>
      </pc:sldChg>
      <pc:sldChg chg="modSp del">
        <pc:chgData name="Akshat Singhal" userId="4b49906f-d4a4-45f3-9556-05419c87fd01" providerId="ADAL" clId="{44CE811C-17EA-4740-A817-E6CF7FF0207D}" dt="2021-10-19T20:56:03.361" v="4298" actId="2696"/>
        <pc:sldMkLst>
          <pc:docMk/>
          <pc:sldMk cId="0" sldId="290"/>
        </pc:sldMkLst>
        <pc:spChg chg="mod">
          <ac:chgData name="Akshat Singhal" userId="4b49906f-d4a4-45f3-9556-05419c87fd01" providerId="ADAL" clId="{44CE811C-17EA-4740-A817-E6CF7FF0207D}" dt="2021-10-19T20:35:38.371" v="4176"/>
          <ac:spMkLst>
            <pc:docMk/>
            <pc:sldMk cId="0" sldId="290"/>
            <ac:spMk id="641" creationId="{00000000-0000-0000-0000-000000000000}"/>
          </ac:spMkLst>
        </pc:spChg>
      </pc:sldChg>
      <pc:sldChg chg="delSp modSp del mod setBg">
        <pc:chgData name="Akshat Singhal" userId="4b49906f-d4a4-45f3-9556-05419c87fd01" providerId="ADAL" clId="{44CE811C-17EA-4740-A817-E6CF7FF0207D}" dt="2021-10-19T20:56:03.361" v="4298" actId="2696"/>
        <pc:sldMkLst>
          <pc:docMk/>
          <pc:sldMk cId="0" sldId="291"/>
        </pc:sldMkLst>
        <pc:spChg chg="mod">
          <ac:chgData name="Akshat Singhal" userId="4b49906f-d4a4-45f3-9556-05419c87fd01" providerId="ADAL" clId="{44CE811C-17EA-4740-A817-E6CF7FF0207D}" dt="2021-10-19T20:35:38.371" v="4176"/>
          <ac:spMkLst>
            <pc:docMk/>
            <pc:sldMk cId="0" sldId="291"/>
            <ac:spMk id="661" creationId="{00000000-0000-0000-0000-000000000000}"/>
          </ac:spMkLst>
        </pc:spChg>
        <pc:picChg chg="del">
          <ac:chgData name="Akshat Singhal" userId="4b49906f-d4a4-45f3-9556-05419c87fd01" providerId="ADAL" clId="{44CE811C-17EA-4740-A817-E6CF7FF0207D}" dt="2021-10-19T20:37:27.055" v="4223" actId="478"/>
          <ac:picMkLst>
            <pc:docMk/>
            <pc:sldMk cId="0" sldId="291"/>
            <ac:picMk id="662" creationId="{00000000-0000-0000-0000-000000000000}"/>
          </ac:picMkLst>
        </pc:picChg>
      </pc:sldChg>
      <pc:sldChg chg="modSp del">
        <pc:chgData name="Akshat Singhal" userId="4b49906f-d4a4-45f3-9556-05419c87fd01" providerId="ADAL" clId="{44CE811C-17EA-4740-A817-E6CF7FF0207D}" dt="2021-10-19T20:56:03.361" v="4298" actId="2696"/>
        <pc:sldMkLst>
          <pc:docMk/>
          <pc:sldMk cId="0" sldId="292"/>
        </pc:sldMkLst>
        <pc:spChg chg="mod">
          <ac:chgData name="Akshat Singhal" userId="4b49906f-d4a4-45f3-9556-05419c87fd01" providerId="ADAL" clId="{44CE811C-17EA-4740-A817-E6CF7FF0207D}" dt="2021-10-19T20:35:38.371" v="4176"/>
          <ac:spMkLst>
            <pc:docMk/>
            <pc:sldMk cId="0" sldId="292"/>
            <ac:spMk id="670" creationId="{00000000-0000-0000-0000-000000000000}"/>
          </ac:spMkLst>
        </pc:spChg>
      </pc:sldChg>
      <pc:sldChg chg="modSp del">
        <pc:chgData name="Akshat Singhal" userId="4b49906f-d4a4-45f3-9556-05419c87fd01" providerId="ADAL" clId="{44CE811C-17EA-4740-A817-E6CF7FF0207D}" dt="2021-10-19T20:56:03.361" v="4298" actId="2696"/>
        <pc:sldMkLst>
          <pc:docMk/>
          <pc:sldMk cId="0" sldId="293"/>
        </pc:sldMkLst>
        <pc:spChg chg="mod">
          <ac:chgData name="Akshat Singhal" userId="4b49906f-d4a4-45f3-9556-05419c87fd01" providerId="ADAL" clId="{44CE811C-17EA-4740-A817-E6CF7FF0207D}" dt="2021-10-19T20:35:38.371" v="4176"/>
          <ac:spMkLst>
            <pc:docMk/>
            <pc:sldMk cId="0" sldId="293"/>
            <ac:spMk id="693" creationId="{00000000-0000-0000-0000-000000000000}"/>
          </ac:spMkLst>
        </pc:spChg>
      </pc:sldChg>
      <pc:sldChg chg="modSp del">
        <pc:chgData name="Akshat Singhal" userId="4b49906f-d4a4-45f3-9556-05419c87fd01" providerId="ADAL" clId="{44CE811C-17EA-4740-A817-E6CF7FF0207D}" dt="2021-10-19T20:56:03.361" v="4298" actId="2696"/>
        <pc:sldMkLst>
          <pc:docMk/>
          <pc:sldMk cId="0" sldId="294"/>
        </pc:sldMkLst>
        <pc:spChg chg="mod">
          <ac:chgData name="Akshat Singhal" userId="4b49906f-d4a4-45f3-9556-05419c87fd01" providerId="ADAL" clId="{44CE811C-17EA-4740-A817-E6CF7FF0207D}" dt="2021-10-19T20:35:38.371" v="4176"/>
          <ac:spMkLst>
            <pc:docMk/>
            <pc:sldMk cId="0" sldId="294"/>
            <ac:spMk id="705" creationId="{00000000-0000-0000-0000-000000000000}"/>
          </ac:spMkLst>
        </pc:spChg>
      </pc:sldChg>
      <pc:sldChg chg="add del">
        <pc:chgData name="Akshat Singhal" userId="4b49906f-d4a4-45f3-9556-05419c87fd01" providerId="ADAL" clId="{44CE811C-17EA-4740-A817-E6CF7FF0207D}" dt="2021-11-10T14:02:58.501" v="17299" actId="2696"/>
        <pc:sldMkLst>
          <pc:docMk/>
          <pc:sldMk cId="0" sldId="295"/>
        </pc:sldMkLst>
      </pc:sldChg>
      <pc:sldChg chg="delSp modSp mod ord modAnim modNotes modNotesTx">
        <pc:chgData name="Akshat Singhal" userId="4b49906f-d4a4-45f3-9556-05419c87fd01" providerId="ADAL" clId="{44CE811C-17EA-4740-A817-E6CF7FF0207D}" dt="2021-11-09T09:54:10.865" v="16957" actId="20577"/>
        <pc:sldMkLst>
          <pc:docMk/>
          <pc:sldMk cId="2633390085" sldId="296"/>
        </pc:sldMkLst>
        <pc:spChg chg="mod">
          <ac:chgData name="Akshat Singhal" userId="4b49906f-d4a4-45f3-9556-05419c87fd01" providerId="ADAL" clId="{44CE811C-17EA-4740-A817-E6CF7FF0207D}" dt="2021-11-08T17:05:33.731" v="15484" actId="20577"/>
          <ac:spMkLst>
            <pc:docMk/>
            <pc:sldMk cId="2633390085" sldId="296"/>
            <ac:spMk id="13" creationId="{BB6B5FE5-073F-E34E-A602-2D9B44E4A7C0}"/>
          </ac:spMkLst>
        </pc:spChg>
        <pc:spChg chg="mod">
          <ac:chgData name="Akshat Singhal" userId="4b49906f-d4a4-45f3-9556-05419c87fd01" providerId="ADAL" clId="{44CE811C-17EA-4740-A817-E6CF7FF0207D}" dt="2021-11-08T17:02:54.757" v="15464" actId="20577"/>
          <ac:spMkLst>
            <pc:docMk/>
            <pc:sldMk cId="2633390085" sldId="296"/>
            <ac:spMk id="16" creationId="{3C008E2E-F0D5-8347-92F3-D9454AFCD8EC}"/>
          </ac:spMkLst>
        </pc:spChg>
        <pc:spChg chg="mod">
          <ac:chgData name="Akshat Singhal" userId="4b49906f-d4a4-45f3-9556-05419c87fd01" providerId="ADAL" clId="{44CE811C-17EA-4740-A817-E6CF7FF0207D}" dt="2021-11-09T08:06:42.003" v="15983" actId="20577"/>
          <ac:spMkLst>
            <pc:docMk/>
            <pc:sldMk cId="2633390085" sldId="296"/>
            <ac:spMk id="19" creationId="{D3754A62-AFFD-F943-BF06-21699DF23CE8}"/>
          </ac:spMkLst>
        </pc:spChg>
        <pc:spChg chg="mod">
          <ac:chgData name="Akshat Singhal" userId="4b49906f-d4a4-45f3-9556-05419c87fd01" providerId="ADAL" clId="{44CE811C-17EA-4740-A817-E6CF7FF0207D}" dt="2021-11-08T16:57:27.437" v="14971" actId="20577"/>
          <ac:spMkLst>
            <pc:docMk/>
            <pc:sldMk cId="2633390085" sldId="296"/>
            <ac:spMk id="20" creationId="{40A115D9-AF94-844F-A4B6-AAFB54CE1715}"/>
          </ac:spMkLst>
        </pc:spChg>
        <pc:spChg chg="mod">
          <ac:chgData name="Akshat Singhal" userId="4b49906f-d4a4-45f3-9556-05419c87fd01" providerId="ADAL" clId="{44CE811C-17EA-4740-A817-E6CF7FF0207D}" dt="2021-11-08T17:05:06.141" v="15483" actId="20577"/>
          <ac:spMkLst>
            <pc:docMk/>
            <pc:sldMk cId="2633390085" sldId="296"/>
            <ac:spMk id="21" creationId="{35C5750F-0A40-3B4F-A936-5FD031B7A1F4}"/>
          </ac:spMkLst>
        </pc:spChg>
        <pc:spChg chg="del mod">
          <ac:chgData name="Akshat Singhal" userId="4b49906f-d4a4-45f3-9556-05419c87fd01" providerId="ADAL" clId="{44CE811C-17EA-4740-A817-E6CF7FF0207D}" dt="2021-11-08T07:53:55.520" v="14061"/>
          <ac:spMkLst>
            <pc:docMk/>
            <pc:sldMk cId="2633390085" sldId="296"/>
            <ac:spMk id="166" creationId="{00000000-0000-0000-0000-000000000000}"/>
          </ac:spMkLst>
        </pc:spChg>
        <pc:cxnChg chg="mod">
          <ac:chgData name="Akshat Singhal" userId="4b49906f-d4a4-45f3-9556-05419c87fd01" providerId="ADAL" clId="{44CE811C-17EA-4740-A817-E6CF7FF0207D}" dt="2021-11-08T16:58:46.824" v="15177" actId="14100"/>
          <ac:cxnSpMkLst>
            <pc:docMk/>
            <pc:sldMk cId="2633390085" sldId="296"/>
            <ac:cxnSpMk id="28" creationId="{74372AFA-C1B8-6747-994F-F7C03898F7BD}"/>
          </ac:cxnSpMkLst>
        </pc:cxnChg>
      </pc:sldChg>
      <pc:sldChg chg="addSp delSp modSp add mod modNotes modNotesTx">
        <pc:chgData name="Akshat Singhal" userId="4b49906f-d4a4-45f3-9556-05419c87fd01" providerId="ADAL" clId="{44CE811C-17EA-4740-A817-E6CF7FF0207D}" dt="2021-11-08T07:53:55.520" v="14061"/>
        <pc:sldMkLst>
          <pc:docMk/>
          <pc:sldMk cId="954008029" sldId="297"/>
        </pc:sldMkLst>
        <pc:spChg chg="mod">
          <ac:chgData name="Akshat Singhal" userId="4b49906f-d4a4-45f3-9556-05419c87fd01" providerId="ADAL" clId="{44CE811C-17EA-4740-A817-E6CF7FF0207D}" dt="2021-10-25T07:20:21.228" v="5541" actId="20577"/>
          <ac:spMkLst>
            <pc:docMk/>
            <pc:sldMk cId="954008029" sldId="297"/>
            <ac:spMk id="6" creationId="{793291BD-3BE8-394F-8D5B-69D4A6795439}"/>
          </ac:spMkLst>
        </pc:spChg>
        <pc:spChg chg="del mod">
          <ac:chgData name="Akshat Singhal" userId="4b49906f-d4a4-45f3-9556-05419c87fd01" providerId="ADAL" clId="{44CE811C-17EA-4740-A817-E6CF7FF0207D}" dt="2021-11-08T07:53:55.520" v="14061"/>
          <ac:spMkLst>
            <pc:docMk/>
            <pc:sldMk cId="954008029" sldId="297"/>
            <ac:spMk id="299" creationId="{00000000-0000-0000-0000-000000000000}"/>
          </ac:spMkLst>
        </pc:spChg>
        <pc:spChg chg="mod">
          <ac:chgData name="Akshat Singhal" userId="4b49906f-d4a4-45f3-9556-05419c87fd01" providerId="ADAL" clId="{44CE811C-17EA-4740-A817-E6CF7FF0207D}" dt="2021-10-19T10:23:58.750" v="518" actId="20577"/>
          <ac:spMkLst>
            <pc:docMk/>
            <pc:sldMk cId="954008029" sldId="297"/>
            <ac:spMk id="301" creationId="{00000000-0000-0000-0000-000000000000}"/>
          </ac:spMkLst>
        </pc:spChg>
        <pc:picChg chg="del">
          <ac:chgData name="Akshat Singhal" userId="4b49906f-d4a4-45f3-9556-05419c87fd01" providerId="ADAL" clId="{44CE811C-17EA-4740-A817-E6CF7FF0207D}" dt="2021-10-19T10:23:13.399" v="475" actId="478"/>
          <ac:picMkLst>
            <pc:docMk/>
            <pc:sldMk cId="954008029" sldId="297"/>
            <ac:picMk id="2050" creationId="{4678240F-E5DC-2B46-97B3-219C17DB1EDF}"/>
          </ac:picMkLst>
        </pc:picChg>
        <pc:picChg chg="add del mod">
          <ac:chgData name="Akshat Singhal" userId="4b49906f-d4a4-45f3-9556-05419c87fd01" providerId="ADAL" clId="{44CE811C-17EA-4740-A817-E6CF7FF0207D}" dt="2021-10-25T07:14:19.742" v="5341" actId="478"/>
          <ac:picMkLst>
            <pc:docMk/>
            <pc:sldMk cId="954008029" sldId="297"/>
            <ac:picMk id="2050" creationId="{574B281B-C194-C148-841B-8DCA5454A59D}"/>
          </ac:picMkLst>
        </pc:picChg>
        <pc:picChg chg="add mod">
          <ac:chgData name="Akshat Singhal" userId="4b49906f-d4a4-45f3-9556-05419c87fd01" providerId="ADAL" clId="{44CE811C-17EA-4740-A817-E6CF7FF0207D}" dt="2021-10-25T07:14:42.360" v="5348" actId="1076"/>
          <ac:picMkLst>
            <pc:docMk/>
            <pc:sldMk cId="954008029" sldId="297"/>
            <ac:picMk id="2052" creationId="{3C3FF8CA-73EB-3349-B2AC-736A795E6EA9}"/>
          </ac:picMkLst>
        </pc:picChg>
        <pc:picChg chg="add del mod">
          <ac:chgData name="Akshat Singhal" userId="4b49906f-d4a4-45f3-9556-05419c87fd01" providerId="ADAL" clId="{44CE811C-17EA-4740-A817-E6CF7FF0207D}" dt="2021-10-25T07:04:19.889" v="5324" actId="478"/>
          <ac:picMkLst>
            <pc:docMk/>
            <pc:sldMk cId="954008029" sldId="297"/>
            <ac:picMk id="3074" creationId="{A8DFE745-ED31-234C-B088-2229046CACFF}"/>
          </ac:picMkLst>
        </pc:picChg>
      </pc:sldChg>
      <pc:sldChg chg="modSp add mod">
        <pc:chgData name="Akshat Singhal" userId="4b49906f-d4a4-45f3-9556-05419c87fd01" providerId="ADAL" clId="{44CE811C-17EA-4740-A817-E6CF7FF0207D}" dt="2021-10-19T10:36:04.423" v="1108" actId="20577"/>
        <pc:sldMkLst>
          <pc:docMk/>
          <pc:sldMk cId="0" sldId="298"/>
        </pc:sldMkLst>
        <pc:spChg chg="mod">
          <ac:chgData name="Akshat Singhal" userId="4b49906f-d4a4-45f3-9556-05419c87fd01" providerId="ADAL" clId="{44CE811C-17EA-4740-A817-E6CF7FF0207D}" dt="2021-10-19T10:36:04.423" v="1108" actId="20577"/>
          <ac:spMkLst>
            <pc:docMk/>
            <pc:sldMk cId="0" sldId="298"/>
            <ac:spMk id="94" creationId="{00000000-0000-0000-0000-000000000000}"/>
          </ac:spMkLst>
        </pc:spChg>
        <pc:spChg chg="mod">
          <ac:chgData name="Akshat Singhal" userId="4b49906f-d4a4-45f3-9556-05419c87fd01" providerId="ADAL" clId="{44CE811C-17EA-4740-A817-E6CF7FF0207D}" dt="2021-10-19T10:35:31.871" v="1104" actId="1076"/>
          <ac:spMkLst>
            <pc:docMk/>
            <pc:sldMk cId="0" sldId="298"/>
            <ac:spMk id="95" creationId="{00000000-0000-0000-0000-000000000000}"/>
          </ac:spMkLst>
        </pc:spChg>
        <pc:picChg chg="mod">
          <ac:chgData name="Akshat Singhal" userId="4b49906f-d4a4-45f3-9556-05419c87fd01" providerId="ADAL" clId="{44CE811C-17EA-4740-A817-E6CF7FF0207D}" dt="2021-10-19T10:35:43.842" v="1107" actId="1076"/>
          <ac:picMkLst>
            <pc:docMk/>
            <pc:sldMk cId="0" sldId="298"/>
            <ac:picMk id="96" creationId="{00000000-0000-0000-0000-000000000000}"/>
          </ac:picMkLst>
        </pc:picChg>
      </pc:sldChg>
      <pc:sldChg chg="addSp delSp modSp add mod setBg modNotes modNotesTx">
        <pc:chgData name="Akshat Singhal" userId="4b49906f-d4a4-45f3-9556-05419c87fd01" providerId="ADAL" clId="{44CE811C-17EA-4740-A817-E6CF7FF0207D}" dt="2021-11-09T09:30:21.898" v="16848" actId="20577"/>
        <pc:sldMkLst>
          <pc:docMk/>
          <pc:sldMk cId="2758885866" sldId="299"/>
        </pc:sldMkLst>
        <pc:spChg chg="add del mod">
          <ac:chgData name="Akshat Singhal" userId="4b49906f-d4a4-45f3-9556-05419c87fd01" providerId="ADAL" clId="{44CE811C-17EA-4740-A817-E6CF7FF0207D}" dt="2021-10-19T11:22:28.272" v="1762" actId="478"/>
          <ac:spMkLst>
            <pc:docMk/>
            <pc:sldMk cId="2758885866" sldId="299"/>
            <ac:spMk id="3" creationId="{CE9FEDE9-855A-9743-A51E-1933210C7AB9}"/>
          </ac:spMkLst>
        </pc:spChg>
        <pc:spChg chg="del">
          <ac:chgData name="Akshat Singhal" userId="4b49906f-d4a4-45f3-9556-05419c87fd01" providerId="ADAL" clId="{44CE811C-17EA-4740-A817-E6CF7FF0207D}" dt="2021-10-19T11:22:26.237" v="1761" actId="478"/>
          <ac:spMkLst>
            <pc:docMk/>
            <pc:sldMk cId="2758885866" sldId="299"/>
            <ac:spMk id="6" creationId="{793291BD-3BE8-394F-8D5B-69D4A6795439}"/>
          </ac:spMkLst>
        </pc:spChg>
        <pc:spChg chg="add mod">
          <ac:chgData name="Akshat Singhal" userId="4b49906f-d4a4-45f3-9556-05419c87fd01" providerId="ADAL" clId="{44CE811C-17EA-4740-A817-E6CF7FF0207D}" dt="2021-10-19T11:32:45.386" v="1843" actId="1076"/>
          <ac:spMkLst>
            <pc:docMk/>
            <pc:sldMk cId="2758885866" sldId="299"/>
            <ac:spMk id="7" creationId="{2C87EE0E-455D-C646-8E7C-DC828766AB6E}"/>
          </ac:spMkLst>
        </pc:spChg>
        <pc:spChg chg="add del mod">
          <ac:chgData name="Akshat Singhal" userId="4b49906f-d4a4-45f3-9556-05419c87fd01" providerId="ADAL" clId="{44CE811C-17EA-4740-A817-E6CF7FF0207D}" dt="2021-10-19T18:14:27.299" v="3432" actId="1076"/>
          <ac:spMkLst>
            <pc:docMk/>
            <pc:sldMk cId="2758885866" sldId="299"/>
            <ac:spMk id="11" creationId="{122F55B0-2916-1D46-8A4C-FC681B61394E}"/>
          </ac:spMkLst>
        </pc:spChg>
        <pc:spChg chg="add del">
          <ac:chgData name="Akshat Singhal" userId="4b49906f-d4a4-45f3-9556-05419c87fd01" providerId="ADAL" clId="{44CE811C-17EA-4740-A817-E6CF7FF0207D}" dt="2021-10-19T12:34:58.226" v="2178" actId="22"/>
          <ac:spMkLst>
            <pc:docMk/>
            <pc:sldMk cId="2758885866" sldId="299"/>
            <ac:spMk id="27" creationId="{C22899FC-585B-1A41-993A-E24E17955D01}"/>
          </ac:spMkLst>
        </pc:spChg>
        <pc:spChg chg="add del">
          <ac:chgData name="Akshat Singhal" userId="4b49906f-d4a4-45f3-9556-05419c87fd01" providerId="ADAL" clId="{44CE811C-17EA-4740-A817-E6CF7FF0207D}" dt="2021-10-19T11:24:05.495" v="1783" actId="26606"/>
          <ac:spMkLst>
            <pc:docMk/>
            <pc:sldMk cId="2758885866" sldId="299"/>
            <ac:spMk id="137" creationId="{69D47016-023F-44BD-981C-50E7A10A6609}"/>
          </ac:spMkLst>
        </pc:spChg>
        <pc:spChg chg="add del">
          <ac:chgData name="Akshat Singhal" userId="4b49906f-d4a4-45f3-9556-05419c87fd01" providerId="ADAL" clId="{44CE811C-17EA-4740-A817-E6CF7FF0207D}" dt="2021-10-19T11:24:05.495" v="1783" actId="26606"/>
          <ac:spMkLst>
            <pc:docMk/>
            <pc:sldMk cId="2758885866" sldId="299"/>
            <ac:spMk id="139" creationId="{6D8B37B0-0682-433E-BC8D-498C04ABD9A7}"/>
          </ac:spMkLst>
        </pc:spChg>
        <pc:spChg chg="del mod ord">
          <ac:chgData name="Akshat Singhal" userId="4b49906f-d4a4-45f3-9556-05419c87fd01" providerId="ADAL" clId="{44CE811C-17EA-4740-A817-E6CF7FF0207D}" dt="2021-11-08T07:53:55.520" v="14061"/>
          <ac:spMkLst>
            <pc:docMk/>
            <pc:sldMk cId="2758885866" sldId="299"/>
            <ac:spMk id="299" creationId="{00000000-0000-0000-0000-000000000000}"/>
          </ac:spMkLst>
        </pc:spChg>
        <pc:spChg chg="del mod">
          <ac:chgData name="Akshat Singhal" userId="4b49906f-d4a4-45f3-9556-05419c87fd01" providerId="ADAL" clId="{44CE811C-17EA-4740-A817-E6CF7FF0207D}" dt="2021-10-19T11:22:12.504" v="1758" actId="478"/>
          <ac:spMkLst>
            <pc:docMk/>
            <pc:sldMk cId="2758885866" sldId="299"/>
            <ac:spMk id="301" creationId="{00000000-0000-0000-0000-000000000000}"/>
          </ac:spMkLst>
        </pc:spChg>
        <pc:spChg chg="add del">
          <ac:chgData name="Akshat Singhal" userId="4b49906f-d4a4-45f3-9556-05419c87fd01" providerId="ADAL" clId="{44CE811C-17EA-4740-A817-E6CF7FF0207D}" dt="2021-10-19T11:24:05.495" v="1783" actId="26606"/>
          <ac:spMkLst>
            <pc:docMk/>
            <pc:sldMk cId="2758885866" sldId="299"/>
            <ac:spMk id="6152" creationId="{122F55B0-2916-1D46-8A4C-FC681B61394E}"/>
          </ac:spMkLst>
        </pc:spChg>
        <pc:spChg chg="add del">
          <ac:chgData name="Akshat Singhal" userId="4b49906f-d4a4-45f3-9556-05419c87fd01" providerId="ADAL" clId="{44CE811C-17EA-4740-A817-E6CF7FF0207D}" dt="2021-10-19T11:24:29.596" v="1799" actId="26606"/>
          <ac:spMkLst>
            <pc:docMk/>
            <pc:sldMk cId="2758885866" sldId="299"/>
            <ac:spMk id="6154" creationId="{2B566528-1B12-4246-9431-5C2D7D081168}"/>
          </ac:spMkLst>
        </pc:spChg>
        <pc:spChg chg="add del">
          <ac:chgData name="Akshat Singhal" userId="4b49906f-d4a4-45f3-9556-05419c87fd01" providerId="ADAL" clId="{44CE811C-17EA-4740-A817-E6CF7FF0207D}" dt="2021-10-19T11:24:29.596" v="1799" actId="26606"/>
          <ac:spMkLst>
            <pc:docMk/>
            <pc:sldMk cId="2758885866" sldId="299"/>
            <ac:spMk id="6155" creationId="{122F55B0-2916-1D46-8A4C-FC681B61394E}"/>
          </ac:spMkLst>
        </pc:spChg>
        <pc:grpChg chg="add del">
          <ac:chgData name="Akshat Singhal" userId="4b49906f-d4a4-45f3-9556-05419c87fd01" providerId="ADAL" clId="{44CE811C-17EA-4740-A817-E6CF7FF0207D}" dt="2021-10-19T11:24:29.596" v="1799" actId="26606"/>
          <ac:grpSpMkLst>
            <pc:docMk/>
            <pc:sldMk cId="2758885866" sldId="299"/>
            <ac:grpSpMk id="143" creationId="{828A5161-06F1-46CF-8AD7-844680A59E13}"/>
          </ac:grpSpMkLst>
        </pc:grpChg>
        <pc:grpChg chg="add del">
          <ac:chgData name="Akshat Singhal" userId="4b49906f-d4a4-45f3-9556-05419c87fd01" providerId="ADAL" clId="{44CE811C-17EA-4740-A817-E6CF7FF0207D}" dt="2021-10-19T11:24:29.596" v="1799" actId="26606"/>
          <ac:grpSpMkLst>
            <pc:docMk/>
            <pc:sldMk cId="2758885866" sldId="299"/>
            <ac:grpSpMk id="6156" creationId="{5995D10D-E9C9-47DB-AE7E-801FEF38F5C9}"/>
          </ac:grpSpMkLst>
        </pc:grpChg>
        <pc:graphicFrameChg chg="add del">
          <ac:chgData name="Akshat Singhal" userId="4b49906f-d4a4-45f3-9556-05419c87fd01" providerId="ADAL" clId="{44CE811C-17EA-4740-A817-E6CF7FF0207D}" dt="2021-10-19T11:24:04.228" v="1781" actId="26606"/>
          <ac:graphicFrameMkLst>
            <pc:docMk/>
            <pc:sldMk cId="2758885866" sldId="299"/>
            <ac:graphicFrameMk id="6150" creationId="{EC3C519D-28CF-4FD5-BCC2-5750440089B0}"/>
          </ac:graphicFrameMkLst>
        </pc:graphicFrameChg>
        <pc:picChg chg="add del mod">
          <ac:chgData name="Akshat Singhal" userId="4b49906f-d4a4-45f3-9556-05419c87fd01" providerId="ADAL" clId="{44CE811C-17EA-4740-A817-E6CF7FF0207D}" dt="2021-10-19T11:31:56.614" v="1824"/>
          <ac:picMkLst>
            <pc:docMk/>
            <pc:sldMk cId="2758885866" sldId="299"/>
            <ac:picMk id="4" creationId="{C4B37D1A-8948-694B-9C8F-AEDE6116F44F}"/>
          </ac:picMkLst>
        </pc:picChg>
        <pc:picChg chg="add del mod">
          <ac:chgData name="Akshat Singhal" userId="4b49906f-d4a4-45f3-9556-05419c87fd01" providerId="ADAL" clId="{44CE811C-17EA-4740-A817-E6CF7FF0207D}" dt="2021-10-19T12:34:55.284" v="2176" actId="478"/>
          <ac:picMkLst>
            <pc:docMk/>
            <pc:sldMk cId="2758885866" sldId="299"/>
            <ac:picMk id="5" creationId="{DBA68667-B794-4746-B3E4-24B04739863A}"/>
          </ac:picMkLst>
        </pc:picChg>
        <pc:picChg chg="add del mod">
          <ac:chgData name="Akshat Singhal" userId="4b49906f-d4a4-45f3-9556-05419c87fd01" providerId="ADAL" clId="{44CE811C-17EA-4740-A817-E6CF7FF0207D}" dt="2021-10-19T18:08:04.380" v="3122" actId="478"/>
          <ac:picMkLst>
            <pc:docMk/>
            <pc:sldMk cId="2758885866" sldId="299"/>
            <ac:picMk id="9" creationId="{5EFBD6EC-B3B3-A44D-A7A7-C00398ADF23C}"/>
          </ac:picMkLst>
        </pc:picChg>
        <pc:picChg chg="add mod">
          <ac:chgData name="Akshat Singhal" userId="4b49906f-d4a4-45f3-9556-05419c87fd01" providerId="ADAL" clId="{44CE811C-17EA-4740-A817-E6CF7FF0207D}" dt="2021-10-19T18:08:21.618" v="3129" actId="1076"/>
          <ac:picMkLst>
            <pc:docMk/>
            <pc:sldMk cId="2758885866" sldId="299"/>
            <ac:picMk id="2050" creationId="{8BBCCB62-1829-5342-8B0D-B21E11B81FD4}"/>
          </ac:picMkLst>
        </pc:picChg>
        <pc:picChg chg="del">
          <ac:chgData name="Akshat Singhal" userId="4b49906f-d4a4-45f3-9556-05419c87fd01" providerId="ADAL" clId="{44CE811C-17EA-4740-A817-E6CF7FF0207D}" dt="2021-10-19T11:22:29.553" v="1763" actId="478"/>
          <ac:picMkLst>
            <pc:docMk/>
            <pc:sldMk cId="2758885866" sldId="299"/>
            <ac:picMk id="3074" creationId="{A8DFE745-ED31-234C-B088-2229046CACFF}"/>
          </ac:picMkLst>
        </pc:picChg>
        <pc:picChg chg="add del mod">
          <ac:chgData name="Akshat Singhal" userId="4b49906f-d4a4-45f3-9556-05419c87fd01" providerId="ADAL" clId="{44CE811C-17EA-4740-A817-E6CF7FF0207D}" dt="2021-10-19T11:31:59.975" v="1829" actId="478"/>
          <ac:picMkLst>
            <pc:docMk/>
            <pc:sldMk cId="2758885866" sldId="299"/>
            <ac:picMk id="6146" creationId="{4F9C25DA-620C-E74E-B0DB-8B73149E1257}"/>
          </ac:picMkLst>
        </pc:picChg>
        <pc:picChg chg="add mod">
          <ac:chgData name="Akshat Singhal" userId="4b49906f-d4a4-45f3-9556-05419c87fd01" providerId="ADAL" clId="{44CE811C-17EA-4740-A817-E6CF7FF0207D}" dt="2021-10-19T11:32:33.025" v="1840" actId="1076"/>
          <ac:picMkLst>
            <pc:docMk/>
            <pc:sldMk cId="2758885866" sldId="299"/>
            <ac:picMk id="6148" creationId="{07D2F9C9-CC1C-F645-8195-60FB380B687F}"/>
          </ac:picMkLst>
        </pc:picChg>
      </pc:sldChg>
      <pc:sldChg chg="addSp delSp modSp add mod modNotes modNotesTx">
        <pc:chgData name="Akshat Singhal" userId="4b49906f-d4a4-45f3-9556-05419c87fd01" providerId="ADAL" clId="{44CE811C-17EA-4740-A817-E6CF7FF0207D}" dt="2021-11-09T09:34:22.387" v="16950" actId="20577"/>
        <pc:sldMkLst>
          <pc:docMk/>
          <pc:sldMk cId="1986099647" sldId="300"/>
        </pc:sldMkLst>
        <pc:spChg chg="mod">
          <ac:chgData name="Akshat Singhal" userId="4b49906f-d4a4-45f3-9556-05419c87fd01" providerId="ADAL" clId="{44CE811C-17EA-4740-A817-E6CF7FF0207D}" dt="2021-10-19T11:35:24.926" v="1904" actId="20577"/>
          <ac:spMkLst>
            <pc:docMk/>
            <pc:sldMk cId="1986099647" sldId="300"/>
            <ac:spMk id="7" creationId="{2C87EE0E-455D-C646-8E7C-DC828766AB6E}"/>
          </ac:spMkLst>
        </pc:spChg>
        <pc:spChg chg="mod">
          <ac:chgData name="Akshat Singhal" userId="4b49906f-d4a4-45f3-9556-05419c87fd01" providerId="ADAL" clId="{44CE811C-17EA-4740-A817-E6CF7FF0207D}" dt="2021-10-19T18:18:59.218" v="3516" actId="20577"/>
          <ac:spMkLst>
            <pc:docMk/>
            <pc:sldMk cId="1986099647" sldId="300"/>
            <ac:spMk id="11" creationId="{122F55B0-2916-1D46-8A4C-FC681B61394E}"/>
          </ac:spMkLst>
        </pc:spChg>
        <pc:spChg chg="del">
          <ac:chgData name="Akshat Singhal" userId="4b49906f-d4a4-45f3-9556-05419c87fd01" providerId="ADAL" clId="{44CE811C-17EA-4740-A817-E6CF7FF0207D}" dt="2021-11-08T07:53:55.520" v="14061"/>
          <ac:spMkLst>
            <pc:docMk/>
            <pc:sldMk cId="1986099647" sldId="300"/>
            <ac:spMk id="299" creationId="{00000000-0000-0000-0000-000000000000}"/>
          </ac:spMkLst>
        </pc:spChg>
        <pc:picChg chg="del">
          <ac:chgData name="Akshat Singhal" userId="4b49906f-d4a4-45f3-9556-05419c87fd01" providerId="ADAL" clId="{44CE811C-17EA-4740-A817-E6CF7FF0207D}" dt="2021-10-19T12:29:34.846" v="2034" actId="478"/>
          <ac:picMkLst>
            <pc:docMk/>
            <pc:sldMk cId="1986099647" sldId="300"/>
            <ac:picMk id="5" creationId="{DBA68667-B794-4746-B3E4-24B04739863A}"/>
          </ac:picMkLst>
        </pc:picChg>
        <pc:picChg chg="add del">
          <ac:chgData name="Akshat Singhal" userId="4b49906f-d4a4-45f3-9556-05419c87fd01" providerId="ADAL" clId="{44CE811C-17EA-4740-A817-E6CF7FF0207D}" dt="2021-10-19T18:01:34.358" v="2766" actId="478"/>
          <ac:picMkLst>
            <pc:docMk/>
            <pc:sldMk cId="1986099647" sldId="300"/>
            <ac:picMk id="1026" creationId="{7CC69104-A2AD-8840-AFA8-BA89BFBBF6CC}"/>
          </ac:picMkLst>
        </pc:picChg>
        <pc:picChg chg="add mod">
          <ac:chgData name="Akshat Singhal" userId="4b49906f-d4a4-45f3-9556-05419c87fd01" providerId="ADAL" clId="{44CE811C-17EA-4740-A817-E6CF7FF0207D}" dt="2021-10-19T18:02:18.201" v="2772" actId="14100"/>
          <ac:picMkLst>
            <pc:docMk/>
            <pc:sldMk cId="1986099647" sldId="300"/>
            <ac:picMk id="1028" creationId="{4AB24A4E-0B4F-CF40-8B42-7AB3558ED56C}"/>
          </ac:picMkLst>
        </pc:picChg>
        <pc:picChg chg="del">
          <ac:chgData name="Akshat Singhal" userId="4b49906f-d4a4-45f3-9556-05419c87fd01" providerId="ADAL" clId="{44CE811C-17EA-4740-A817-E6CF7FF0207D}" dt="2021-10-19T12:28:35.866" v="2030" actId="478"/>
          <ac:picMkLst>
            <pc:docMk/>
            <pc:sldMk cId="1986099647" sldId="300"/>
            <ac:picMk id="6148" creationId="{07D2F9C9-CC1C-F645-8195-60FB380B687F}"/>
          </ac:picMkLst>
        </pc:picChg>
        <pc:picChg chg="add del mod">
          <ac:chgData name="Akshat Singhal" userId="4b49906f-d4a4-45f3-9556-05419c87fd01" providerId="ADAL" clId="{44CE811C-17EA-4740-A817-E6CF7FF0207D}" dt="2021-10-19T12:33:43.313" v="2165" actId="478"/>
          <ac:picMkLst>
            <pc:docMk/>
            <pc:sldMk cId="1986099647" sldId="300"/>
            <ac:picMk id="7170" creationId="{8C2436F9-69BE-AE47-9FF1-9142DF6E4843}"/>
          </ac:picMkLst>
        </pc:picChg>
        <pc:picChg chg="add mod">
          <ac:chgData name="Akshat Singhal" userId="4b49906f-d4a4-45f3-9556-05419c87fd01" providerId="ADAL" clId="{44CE811C-17EA-4740-A817-E6CF7FF0207D}" dt="2021-10-19T12:30:22.735" v="2050" actId="14100"/>
          <ac:picMkLst>
            <pc:docMk/>
            <pc:sldMk cId="1986099647" sldId="300"/>
            <ac:picMk id="7172" creationId="{3FA3F0ED-29AC-9742-B2D4-A94EE3F68A76}"/>
          </ac:picMkLst>
        </pc:picChg>
        <pc:picChg chg="add del mod">
          <ac:chgData name="Akshat Singhal" userId="4b49906f-d4a4-45f3-9556-05419c87fd01" providerId="ADAL" clId="{44CE811C-17EA-4740-A817-E6CF7FF0207D}" dt="2021-10-19T18:01:28.466" v="2764" actId="478"/>
          <ac:picMkLst>
            <pc:docMk/>
            <pc:sldMk cId="1986099647" sldId="300"/>
            <ac:picMk id="7174" creationId="{889FBD35-A1BF-E84D-B709-536A9C05CFB4}"/>
          </ac:picMkLst>
        </pc:picChg>
      </pc:sldChg>
      <pc:sldChg chg="addSp delSp modSp add mod modNotesTx">
        <pc:chgData name="Akshat Singhal" userId="4b49906f-d4a4-45f3-9556-05419c87fd01" providerId="ADAL" clId="{44CE811C-17EA-4740-A817-E6CF7FF0207D}" dt="2021-11-09T08:33:41.081" v="16767" actId="20577"/>
        <pc:sldMkLst>
          <pc:docMk/>
          <pc:sldMk cId="2116889857" sldId="301"/>
        </pc:sldMkLst>
        <pc:spChg chg="add del mod">
          <ac:chgData name="Akshat Singhal" userId="4b49906f-d4a4-45f3-9556-05419c87fd01" providerId="ADAL" clId="{44CE811C-17EA-4740-A817-E6CF7FF0207D}" dt="2021-10-19T12:37:28.464" v="2191" actId="478"/>
          <ac:spMkLst>
            <pc:docMk/>
            <pc:sldMk cId="2116889857" sldId="301"/>
            <ac:spMk id="3" creationId="{576F01A7-380A-EF48-98B7-E7DEC95AC565}"/>
          </ac:spMkLst>
        </pc:spChg>
        <pc:spChg chg="add del mod">
          <ac:chgData name="Akshat Singhal" userId="4b49906f-d4a4-45f3-9556-05419c87fd01" providerId="ADAL" clId="{44CE811C-17EA-4740-A817-E6CF7FF0207D}" dt="2021-10-19T12:47:51.151" v="2519" actId="478"/>
          <ac:spMkLst>
            <pc:docMk/>
            <pc:sldMk cId="2116889857" sldId="301"/>
            <ac:spMk id="4" creationId="{4CF7B56C-99DF-2B4F-A8A1-E9D34AF17A4D}"/>
          </ac:spMkLst>
        </pc:spChg>
        <pc:spChg chg="add mod">
          <ac:chgData name="Akshat Singhal" userId="4b49906f-d4a4-45f3-9556-05419c87fd01" providerId="ADAL" clId="{44CE811C-17EA-4740-A817-E6CF7FF0207D}" dt="2021-10-19T12:39:43.996" v="2295" actId="1076"/>
          <ac:spMkLst>
            <pc:docMk/>
            <pc:sldMk cId="2116889857" sldId="301"/>
            <ac:spMk id="8" creationId="{7F7D5692-B4BB-F243-945E-E5742CFCBEED}"/>
          </ac:spMkLst>
        </pc:spChg>
        <pc:spChg chg="add mod">
          <ac:chgData name="Akshat Singhal" userId="4b49906f-d4a4-45f3-9556-05419c87fd01" providerId="ADAL" clId="{44CE811C-17EA-4740-A817-E6CF7FF0207D}" dt="2021-10-19T12:57:35.729" v="2638" actId="14100"/>
          <ac:spMkLst>
            <pc:docMk/>
            <pc:sldMk cId="2116889857" sldId="301"/>
            <ac:spMk id="9" creationId="{5FA510F7-A295-3748-A8FD-50A5B655263B}"/>
          </ac:spMkLst>
        </pc:spChg>
        <pc:spChg chg="mod">
          <ac:chgData name="Akshat Singhal" userId="4b49906f-d4a4-45f3-9556-05419c87fd01" providerId="ADAL" clId="{44CE811C-17EA-4740-A817-E6CF7FF0207D}" dt="2021-10-19T12:37:46.093" v="2209" actId="20577"/>
          <ac:spMkLst>
            <pc:docMk/>
            <pc:sldMk cId="2116889857" sldId="301"/>
            <ac:spMk id="94" creationId="{00000000-0000-0000-0000-000000000000}"/>
          </ac:spMkLst>
        </pc:spChg>
        <pc:spChg chg="del">
          <ac:chgData name="Akshat Singhal" userId="4b49906f-d4a4-45f3-9556-05419c87fd01" providerId="ADAL" clId="{44CE811C-17EA-4740-A817-E6CF7FF0207D}" dt="2021-10-19T12:37:25.909" v="2190" actId="478"/>
          <ac:spMkLst>
            <pc:docMk/>
            <pc:sldMk cId="2116889857" sldId="301"/>
            <ac:spMk id="95" creationId="{00000000-0000-0000-0000-000000000000}"/>
          </ac:spMkLst>
        </pc:spChg>
        <pc:picChg chg="del">
          <ac:chgData name="Akshat Singhal" userId="4b49906f-d4a4-45f3-9556-05419c87fd01" providerId="ADAL" clId="{44CE811C-17EA-4740-A817-E6CF7FF0207D}" dt="2021-10-19T12:37:22.143" v="2189" actId="478"/>
          <ac:picMkLst>
            <pc:docMk/>
            <pc:sldMk cId="2116889857" sldId="301"/>
            <ac:picMk id="96" creationId="{00000000-0000-0000-0000-000000000000}"/>
          </ac:picMkLst>
        </pc:picChg>
        <pc:picChg chg="add mod">
          <ac:chgData name="Akshat Singhal" userId="4b49906f-d4a4-45f3-9556-05419c87fd01" providerId="ADAL" clId="{44CE811C-17EA-4740-A817-E6CF7FF0207D}" dt="2021-10-19T12:55:37.675" v="2599" actId="1076"/>
          <ac:picMkLst>
            <pc:docMk/>
            <pc:sldMk cId="2116889857" sldId="301"/>
            <ac:picMk id="8194" creationId="{7C62DADB-ABE8-604C-8805-E52FF2F1640C}"/>
          </ac:picMkLst>
        </pc:picChg>
      </pc:sldChg>
      <pc:sldChg chg="modSp add del mod">
        <pc:chgData name="Akshat Singhal" userId="4b49906f-d4a4-45f3-9556-05419c87fd01" providerId="ADAL" clId="{44CE811C-17EA-4740-A817-E6CF7FF0207D}" dt="2021-10-19T12:37:14.534" v="2187"/>
        <pc:sldMkLst>
          <pc:docMk/>
          <pc:sldMk cId="3307911321" sldId="301"/>
        </pc:sldMkLst>
        <pc:spChg chg="mod">
          <ac:chgData name="Akshat Singhal" userId="4b49906f-d4a4-45f3-9556-05419c87fd01" providerId="ADAL" clId="{44CE811C-17EA-4740-A817-E6CF7FF0207D}" dt="2021-10-19T12:37:13.060" v="2186" actId="108"/>
          <ac:spMkLst>
            <pc:docMk/>
            <pc:sldMk cId="3307911321" sldId="301"/>
            <ac:spMk id="94" creationId="{00000000-0000-0000-0000-000000000000}"/>
          </ac:spMkLst>
        </pc:spChg>
      </pc:sldChg>
      <pc:sldChg chg="modSp new del mod">
        <pc:chgData name="Akshat Singhal" userId="4b49906f-d4a4-45f3-9556-05419c87fd01" providerId="ADAL" clId="{44CE811C-17EA-4740-A817-E6CF7FF0207D}" dt="2021-10-19T12:57:40.778" v="2639" actId="2696"/>
        <pc:sldMkLst>
          <pc:docMk/>
          <pc:sldMk cId="1128368695" sldId="302"/>
        </pc:sldMkLst>
        <pc:spChg chg="mod">
          <ac:chgData name="Akshat Singhal" userId="4b49906f-d4a4-45f3-9556-05419c87fd01" providerId="ADAL" clId="{44CE811C-17EA-4740-A817-E6CF7FF0207D}" dt="2021-10-19T12:54:43.474" v="2592" actId="21"/>
          <ac:spMkLst>
            <pc:docMk/>
            <pc:sldMk cId="1128368695" sldId="302"/>
            <ac:spMk id="3" creationId="{4B22D448-A044-4341-95E7-39BDD1D99D32}"/>
          </ac:spMkLst>
        </pc:spChg>
      </pc:sldChg>
      <pc:sldChg chg="addSp delSp modSp add mod modNotes modNotesTx">
        <pc:chgData name="Akshat Singhal" userId="4b49906f-d4a4-45f3-9556-05419c87fd01" providerId="ADAL" clId="{44CE811C-17EA-4740-A817-E6CF7FF0207D}" dt="2021-11-08T07:53:55.520" v="14061"/>
        <pc:sldMkLst>
          <pc:docMk/>
          <pc:sldMk cId="4284124866" sldId="302"/>
        </pc:sldMkLst>
        <pc:spChg chg="add mod">
          <ac:chgData name="Akshat Singhal" userId="4b49906f-d4a4-45f3-9556-05419c87fd01" providerId="ADAL" clId="{44CE811C-17EA-4740-A817-E6CF7FF0207D}" dt="2021-10-19T19:03:30.299" v="4148" actId="20577"/>
          <ac:spMkLst>
            <pc:docMk/>
            <pc:sldMk cId="4284124866" sldId="302"/>
            <ac:spMk id="2" creationId="{545206F5-6029-B24B-87D2-66C47DDBFF0F}"/>
          </ac:spMkLst>
        </pc:spChg>
        <pc:spChg chg="mod">
          <ac:chgData name="Akshat Singhal" userId="4b49906f-d4a4-45f3-9556-05419c87fd01" providerId="ADAL" clId="{44CE811C-17EA-4740-A817-E6CF7FF0207D}" dt="2021-10-19T13:13:21.339" v="2762" actId="20577"/>
          <ac:spMkLst>
            <pc:docMk/>
            <pc:sldMk cId="4284124866" sldId="302"/>
            <ac:spMk id="366" creationId="{00000000-0000-0000-0000-000000000000}"/>
          </ac:spMkLst>
        </pc:spChg>
        <pc:spChg chg="del">
          <ac:chgData name="Akshat Singhal" userId="4b49906f-d4a4-45f3-9556-05419c87fd01" providerId="ADAL" clId="{44CE811C-17EA-4740-A817-E6CF7FF0207D}" dt="2021-11-08T07:53:55.520" v="14061"/>
          <ac:spMkLst>
            <pc:docMk/>
            <pc:sldMk cId="4284124866" sldId="302"/>
            <ac:spMk id="367"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69"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70"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71"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72"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74"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75"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77"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78"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79"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80"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81"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82"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83" creationId="{00000000-0000-0000-0000-000000000000}"/>
          </ac:spMkLst>
        </pc:spChg>
        <pc:spChg chg="del">
          <ac:chgData name="Akshat Singhal" userId="4b49906f-d4a4-45f3-9556-05419c87fd01" providerId="ADAL" clId="{44CE811C-17EA-4740-A817-E6CF7FF0207D}" dt="2021-10-19T13:13:36.541" v="2763" actId="478"/>
          <ac:spMkLst>
            <pc:docMk/>
            <pc:sldMk cId="4284124866" sldId="302"/>
            <ac:spMk id="384" creationId="{00000000-0000-0000-0000-000000000000}"/>
          </ac:spMkLst>
        </pc:spChg>
        <pc:picChg chg="add mod">
          <ac:chgData name="Akshat Singhal" userId="4b49906f-d4a4-45f3-9556-05419c87fd01" providerId="ADAL" clId="{44CE811C-17EA-4740-A817-E6CF7FF0207D}" dt="2021-10-19T18:55:29.847" v="3870" actId="14100"/>
          <ac:picMkLst>
            <pc:docMk/>
            <pc:sldMk cId="4284124866" sldId="302"/>
            <ac:picMk id="4098" creationId="{CE07C8A8-B89B-BB45-A534-309014C7943F}"/>
          </ac:picMkLst>
        </pc:picChg>
        <pc:picChg chg="add del mod">
          <ac:chgData name="Akshat Singhal" userId="4b49906f-d4a4-45f3-9556-05419c87fd01" providerId="ADAL" clId="{44CE811C-17EA-4740-A817-E6CF7FF0207D}" dt="2021-10-19T18:59:01.763" v="4071" actId="478"/>
          <ac:picMkLst>
            <pc:docMk/>
            <pc:sldMk cId="4284124866" sldId="302"/>
            <ac:picMk id="4100" creationId="{D6916002-E23B-5544-AF8D-AED8DC23C9F9}"/>
          </ac:picMkLst>
        </pc:picChg>
        <pc:picChg chg="add mod">
          <ac:chgData name="Akshat Singhal" userId="4b49906f-d4a4-45f3-9556-05419c87fd01" providerId="ADAL" clId="{44CE811C-17EA-4740-A817-E6CF7FF0207D}" dt="2021-10-19T18:59:11.904" v="4075" actId="1076"/>
          <ac:picMkLst>
            <pc:docMk/>
            <pc:sldMk cId="4284124866" sldId="302"/>
            <ac:picMk id="4102" creationId="{7A919EA3-8B7F-0E43-AA5C-B52205083DCD}"/>
          </ac:picMkLst>
        </pc:picChg>
      </pc:sldChg>
      <pc:sldChg chg="new del">
        <pc:chgData name="Akshat Singhal" userId="4b49906f-d4a4-45f3-9556-05419c87fd01" providerId="ADAL" clId="{44CE811C-17EA-4740-A817-E6CF7FF0207D}" dt="2021-10-19T18:15:43.993" v="3440" actId="2696"/>
        <pc:sldMkLst>
          <pc:docMk/>
          <pc:sldMk cId="847938434" sldId="303"/>
        </pc:sldMkLst>
      </pc:sldChg>
      <pc:sldChg chg="addSp delSp modSp add mod modNotes modNotesTx">
        <pc:chgData name="Akshat Singhal" userId="4b49906f-d4a4-45f3-9556-05419c87fd01" providerId="ADAL" clId="{44CE811C-17EA-4740-A817-E6CF7FF0207D}" dt="2021-11-08T17:11:31.140" v="15521" actId="20577"/>
        <pc:sldMkLst>
          <pc:docMk/>
          <pc:sldMk cId="1111078376" sldId="303"/>
        </pc:sldMkLst>
        <pc:spChg chg="add del">
          <ac:chgData name="Akshat Singhal" userId="4b49906f-d4a4-45f3-9556-05419c87fd01" providerId="ADAL" clId="{44CE811C-17EA-4740-A817-E6CF7FF0207D}" dt="2021-10-19T18:30:17.064" v="3549" actId="11529"/>
          <ac:spMkLst>
            <pc:docMk/>
            <pc:sldMk cId="1111078376" sldId="303"/>
            <ac:spMk id="6" creationId="{9B2444F0-8BD9-F146-9A4B-14BA2EB1DA62}"/>
          </ac:spMkLst>
        </pc:spChg>
        <pc:spChg chg="add mod">
          <ac:chgData name="Akshat Singhal" userId="4b49906f-d4a4-45f3-9556-05419c87fd01" providerId="ADAL" clId="{44CE811C-17EA-4740-A817-E6CF7FF0207D}" dt="2021-11-08T17:11:31.140" v="15521" actId="20577"/>
          <ac:spMkLst>
            <pc:docMk/>
            <pc:sldMk cId="1111078376" sldId="303"/>
            <ac:spMk id="9" creationId="{DB26E05A-8F1A-8F47-A651-DBA916155E1C}"/>
          </ac:spMkLst>
        </pc:spChg>
        <pc:spChg chg="add del mod">
          <ac:chgData name="Akshat Singhal" userId="4b49906f-d4a4-45f3-9556-05419c87fd01" providerId="ADAL" clId="{44CE811C-17EA-4740-A817-E6CF7FF0207D}" dt="2021-10-19T18:31:09.792" v="3558" actId="478"/>
          <ac:spMkLst>
            <pc:docMk/>
            <pc:sldMk cId="1111078376" sldId="303"/>
            <ac:spMk id="11" creationId="{C058EA73-32E2-ED4E-8306-B404AEE29085}"/>
          </ac:spMkLst>
        </pc:spChg>
        <pc:spChg chg="mod">
          <ac:chgData name="Akshat Singhal" userId="4b49906f-d4a4-45f3-9556-05419c87fd01" providerId="ADAL" clId="{44CE811C-17EA-4740-A817-E6CF7FF0207D}" dt="2021-10-19T18:16:28.323" v="3503" actId="1076"/>
          <ac:spMkLst>
            <pc:docMk/>
            <pc:sldMk cId="1111078376" sldId="303"/>
            <ac:spMk id="366" creationId="{00000000-0000-0000-0000-000000000000}"/>
          </ac:spMkLst>
        </pc:spChg>
        <pc:spChg chg="del">
          <ac:chgData name="Akshat Singhal" userId="4b49906f-d4a4-45f3-9556-05419c87fd01" providerId="ADAL" clId="{44CE811C-17EA-4740-A817-E6CF7FF0207D}" dt="2021-11-08T07:53:55.520" v="14061"/>
          <ac:spMkLst>
            <pc:docMk/>
            <pc:sldMk cId="1111078376" sldId="303"/>
            <ac:spMk id="367" creationId="{00000000-0000-0000-0000-000000000000}"/>
          </ac:spMkLst>
        </pc:spChg>
        <pc:picChg chg="add del mod">
          <ac:chgData name="Akshat Singhal" userId="4b49906f-d4a4-45f3-9556-05419c87fd01" providerId="ADAL" clId="{44CE811C-17EA-4740-A817-E6CF7FF0207D}" dt="2021-10-19T18:17:40.078" v="3509" actId="478"/>
          <ac:picMkLst>
            <pc:docMk/>
            <pc:sldMk cId="1111078376" sldId="303"/>
            <ac:picMk id="3074" creationId="{E468B4B7-7E25-4F40-B199-67EF8AAE4CF4}"/>
          </ac:picMkLst>
        </pc:picChg>
        <pc:picChg chg="add del mod">
          <ac:chgData name="Akshat Singhal" userId="4b49906f-d4a4-45f3-9556-05419c87fd01" providerId="ADAL" clId="{44CE811C-17EA-4740-A817-E6CF7FF0207D}" dt="2021-10-19T18:19:34.266" v="3517" actId="478"/>
          <ac:picMkLst>
            <pc:docMk/>
            <pc:sldMk cId="1111078376" sldId="303"/>
            <ac:picMk id="3076" creationId="{13DBA6EC-1EA8-084D-B780-64A785577CB4}"/>
          </ac:picMkLst>
        </pc:picChg>
        <pc:picChg chg="add del mod">
          <ac:chgData name="Akshat Singhal" userId="4b49906f-d4a4-45f3-9556-05419c87fd01" providerId="ADAL" clId="{44CE811C-17EA-4740-A817-E6CF7FF0207D}" dt="2021-10-19T18:20:03.969" v="3523" actId="478"/>
          <ac:picMkLst>
            <pc:docMk/>
            <pc:sldMk cId="1111078376" sldId="303"/>
            <ac:picMk id="3078" creationId="{804CDBBC-7EBF-C644-BABA-B25BDCC61E62}"/>
          </ac:picMkLst>
        </pc:picChg>
        <pc:picChg chg="add del mod">
          <ac:chgData name="Akshat Singhal" userId="4b49906f-d4a4-45f3-9556-05419c87fd01" providerId="ADAL" clId="{44CE811C-17EA-4740-A817-E6CF7FF0207D}" dt="2021-10-19T18:20:15.003" v="3526" actId="478"/>
          <ac:picMkLst>
            <pc:docMk/>
            <pc:sldMk cId="1111078376" sldId="303"/>
            <ac:picMk id="3080" creationId="{0C1FCE26-A23E-934E-B1F6-530CA55BD4B2}"/>
          </ac:picMkLst>
        </pc:picChg>
        <pc:picChg chg="add del mod">
          <ac:chgData name="Akshat Singhal" userId="4b49906f-d4a4-45f3-9556-05419c87fd01" providerId="ADAL" clId="{44CE811C-17EA-4740-A817-E6CF7FF0207D}" dt="2021-10-25T08:45:37.936" v="5629" actId="478"/>
          <ac:picMkLst>
            <pc:docMk/>
            <pc:sldMk cId="1111078376" sldId="303"/>
            <ac:picMk id="3082" creationId="{29805B22-A3F0-CD4D-9990-6C6D1CB4C5DD}"/>
          </ac:picMkLst>
        </pc:picChg>
        <pc:picChg chg="add del mod">
          <ac:chgData name="Akshat Singhal" userId="4b49906f-d4a4-45f3-9556-05419c87fd01" providerId="ADAL" clId="{44CE811C-17EA-4740-A817-E6CF7FF0207D}" dt="2021-10-25T08:46:20.714" v="5637" actId="478"/>
          <ac:picMkLst>
            <pc:docMk/>
            <pc:sldMk cId="1111078376" sldId="303"/>
            <ac:picMk id="5122" creationId="{6E87A1EF-BDE1-1D42-8DD8-D844EBB9ADEA}"/>
          </ac:picMkLst>
        </pc:picChg>
        <pc:picChg chg="add del mod">
          <ac:chgData name="Akshat Singhal" userId="4b49906f-d4a4-45f3-9556-05419c87fd01" providerId="ADAL" clId="{44CE811C-17EA-4740-A817-E6CF7FF0207D}" dt="2021-10-25T08:55:32.796" v="5770" actId="478"/>
          <ac:picMkLst>
            <pc:docMk/>
            <pc:sldMk cId="1111078376" sldId="303"/>
            <ac:picMk id="5124" creationId="{79F8B0E6-8AAC-6449-BB3B-CF22A26C08BD}"/>
          </ac:picMkLst>
        </pc:picChg>
        <pc:picChg chg="add mod">
          <ac:chgData name="Akshat Singhal" userId="4b49906f-d4a4-45f3-9556-05419c87fd01" providerId="ADAL" clId="{44CE811C-17EA-4740-A817-E6CF7FF0207D}" dt="2021-10-25T08:55:57.861" v="5777" actId="1076"/>
          <ac:picMkLst>
            <pc:docMk/>
            <pc:sldMk cId="1111078376" sldId="303"/>
            <ac:picMk id="5126" creationId="{A5FFA905-5098-D648-9B4B-C7CA3A0429A0}"/>
          </ac:picMkLst>
        </pc:picChg>
        <pc:inkChg chg="add del">
          <ac:chgData name="Akshat Singhal" userId="4b49906f-d4a4-45f3-9556-05419c87fd01" providerId="ADAL" clId="{44CE811C-17EA-4740-A817-E6CF7FF0207D}" dt="2021-10-19T18:30:31.101" v="3551" actId="9405"/>
          <ac:inkMkLst>
            <pc:docMk/>
            <pc:sldMk cId="1111078376" sldId="303"/>
            <ac:inkMk id="7" creationId="{96B9DDEB-D242-4042-B49A-B6C27216DC0B}"/>
          </ac:inkMkLst>
        </pc:inkChg>
        <pc:inkChg chg="add del">
          <ac:chgData name="Akshat Singhal" userId="4b49906f-d4a4-45f3-9556-05419c87fd01" providerId="ADAL" clId="{44CE811C-17EA-4740-A817-E6CF7FF0207D}" dt="2021-10-19T18:30:35.300" v="3553" actId="9405"/>
          <ac:inkMkLst>
            <pc:docMk/>
            <pc:sldMk cId="1111078376" sldId="303"/>
            <ac:inkMk id="8" creationId="{42B6C375-1B00-C649-BB3A-93D1973ACE73}"/>
          </ac:inkMkLst>
        </pc:inkChg>
        <pc:inkChg chg="add del">
          <ac:chgData name="Akshat Singhal" userId="4b49906f-d4a4-45f3-9556-05419c87fd01" providerId="ADAL" clId="{44CE811C-17EA-4740-A817-E6CF7FF0207D}" dt="2021-10-19T18:30:39.151" v="3555" actId="9405"/>
          <ac:inkMkLst>
            <pc:docMk/>
            <pc:sldMk cId="1111078376" sldId="303"/>
            <ac:inkMk id="10" creationId="{889CE5E0-FE3F-8D4A-BDE5-D76862D5EBAF}"/>
          </ac:inkMkLst>
        </pc:inkChg>
        <pc:cxnChg chg="add del mod">
          <ac:chgData name="Akshat Singhal" userId="4b49906f-d4a4-45f3-9556-05419c87fd01" providerId="ADAL" clId="{44CE811C-17EA-4740-A817-E6CF7FF0207D}" dt="2021-10-19T18:29:47.323" v="3545" actId="478"/>
          <ac:cxnSpMkLst>
            <pc:docMk/>
            <pc:sldMk cId="1111078376" sldId="303"/>
            <ac:cxnSpMk id="3" creationId="{68487AD0-E3B4-2C4C-B6A5-9753A1E4ED9D}"/>
          </ac:cxnSpMkLst>
        </pc:cxnChg>
        <pc:cxnChg chg="add del">
          <ac:chgData name="Akshat Singhal" userId="4b49906f-d4a4-45f3-9556-05419c87fd01" providerId="ADAL" clId="{44CE811C-17EA-4740-A817-E6CF7FF0207D}" dt="2021-10-19T18:31:25.873" v="3560" actId="478"/>
          <ac:cxnSpMkLst>
            <pc:docMk/>
            <pc:sldMk cId="1111078376" sldId="303"/>
            <ac:cxnSpMk id="13" creationId="{FF463EE1-3996-9945-AF33-DE8DB67B6393}"/>
          </ac:cxnSpMkLst>
        </pc:cxnChg>
        <pc:cxnChg chg="add del">
          <ac:chgData name="Akshat Singhal" userId="4b49906f-d4a4-45f3-9556-05419c87fd01" providerId="ADAL" clId="{44CE811C-17EA-4740-A817-E6CF7FF0207D}" dt="2021-10-19T18:31:42.673" v="3562" actId="11529"/>
          <ac:cxnSpMkLst>
            <pc:docMk/>
            <pc:sldMk cId="1111078376" sldId="303"/>
            <ac:cxnSpMk id="15" creationId="{A93D0C16-1FAE-E44F-8CA6-2BCC6040B50A}"/>
          </ac:cxnSpMkLst>
        </pc:cxnChg>
        <pc:cxnChg chg="add mod">
          <ac:chgData name="Akshat Singhal" userId="4b49906f-d4a4-45f3-9556-05419c87fd01" providerId="ADAL" clId="{44CE811C-17EA-4740-A817-E6CF7FF0207D}" dt="2021-10-25T08:56:10.903" v="5779" actId="14100"/>
          <ac:cxnSpMkLst>
            <pc:docMk/>
            <pc:sldMk cId="1111078376" sldId="303"/>
            <ac:cxnSpMk id="17" creationId="{73A0E950-8490-5146-9B17-722CFE5082B8}"/>
          </ac:cxnSpMkLst>
        </pc:cxnChg>
      </pc:sldChg>
      <pc:sldChg chg="modSp add del mod modAnim">
        <pc:chgData name="Akshat Singhal" userId="4b49906f-d4a4-45f3-9556-05419c87fd01" providerId="ADAL" clId="{44CE811C-17EA-4740-A817-E6CF7FF0207D}" dt="2021-10-21T04:47:37.367" v="5157" actId="2696"/>
        <pc:sldMkLst>
          <pc:docMk/>
          <pc:sldMk cId="2669822044" sldId="304"/>
        </pc:sldMkLst>
        <pc:spChg chg="mod">
          <ac:chgData name="Akshat Singhal" userId="4b49906f-d4a4-45f3-9556-05419c87fd01" providerId="ADAL" clId="{44CE811C-17EA-4740-A817-E6CF7FF0207D}" dt="2021-10-19T20:33:51.655" v="4153" actId="108"/>
          <ac:spMkLst>
            <pc:docMk/>
            <pc:sldMk cId="2669822044" sldId="304"/>
            <ac:spMk id="581" creationId="{00000000-0000-0000-0000-000000000000}"/>
          </ac:spMkLst>
        </pc:spChg>
        <pc:spChg chg="mod">
          <ac:chgData name="Akshat Singhal" userId="4b49906f-d4a4-45f3-9556-05419c87fd01" providerId="ADAL" clId="{44CE811C-17EA-4740-A817-E6CF7FF0207D}" dt="2021-10-19T21:02:28.891" v="4315" actId="1076"/>
          <ac:spMkLst>
            <pc:docMk/>
            <pc:sldMk cId="2669822044" sldId="304"/>
            <ac:spMk id="585" creationId="{00000000-0000-0000-0000-000000000000}"/>
          </ac:spMkLst>
        </pc:spChg>
      </pc:sldChg>
      <pc:sldChg chg="add del">
        <pc:chgData name="Akshat Singhal" userId="4b49906f-d4a4-45f3-9556-05419c87fd01" providerId="ADAL" clId="{44CE811C-17EA-4740-A817-E6CF7FF0207D}" dt="2021-10-19T18:15:45.272" v="3441" actId="2696"/>
        <pc:sldMkLst>
          <pc:docMk/>
          <pc:sldMk cId="4177555155" sldId="304"/>
        </pc:sldMkLst>
      </pc:sldChg>
      <pc:sldChg chg="modSp add del mod modAnim">
        <pc:chgData name="Akshat Singhal" userId="4b49906f-d4a4-45f3-9556-05419c87fd01" providerId="ADAL" clId="{44CE811C-17EA-4740-A817-E6CF7FF0207D}" dt="2021-10-21T04:47:37.367" v="5157" actId="2696"/>
        <pc:sldMkLst>
          <pc:docMk/>
          <pc:sldMk cId="2868668173" sldId="305"/>
        </pc:sldMkLst>
        <pc:spChg chg="mod">
          <ac:chgData name="Akshat Singhal" userId="4b49906f-d4a4-45f3-9556-05419c87fd01" providerId="ADAL" clId="{44CE811C-17EA-4740-A817-E6CF7FF0207D}" dt="2021-10-19T20:48:25.097" v="4253" actId="108"/>
          <ac:spMkLst>
            <pc:docMk/>
            <pc:sldMk cId="2868668173" sldId="305"/>
            <ac:spMk id="17" creationId="{DE6B1237-07A9-D749-8430-5EDF66D5984D}"/>
          </ac:spMkLst>
        </pc:spChg>
        <pc:spChg chg="mod">
          <ac:chgData name="Akshat Singhal" userId="4b49906f-d4a4-45f3-9556-05419c87fd01" providerId="ADAL" clId="{44CE811C-17EA-4740-A817-E6CF7FF0207D}" dt="2021-10-19T21:03:01.611" v="4320" actId="1076"/>
          <ac:spMkLst>
            <pc:docMk/>
            <pc:sldMk cId="2868668173" sldId="305"/>
            <ac:spMk id="585" creationId="{00000000-0000-0000-0000-000000000000}"/>
          </ac:spMkLst>
        </pc:spChg>
      </pc:sldChg>
      <pc:sldChg chg="add del modAnim">
        <pc:chgData name="Akshat Singhal" userId="4b49906f-d4a4-45f3-9556-05419c87fd01" providerId="ADAL" clId="{44CE811C-17EA-4740-A817-E6CF7FF0207D}" dt="2021-10-21T04:47:37.367" v="5157" actId="2696"/>
        <pc:sldMkLst>
          <pc:docMk/>
          <pc:sldMk cId="4028018905" sldId="306"/>
        </pc:sldMkLst>
      </pc:sldChg>
      <pc:sldChg chg="modSp add del mod modAnim">
        <pc:chgData name="Akshat Singhal" userId="4b49906f-d4a4-45f3-9556-05419c87fd01" providerId="ADAL" clId="{44CE811C-17EA-4740-A817-E6CF7FF0207D}" dt="2021-10-21T04:47:37.367" v="5157" actId="2696"/>
        <pc:sldMkLst>
          <pc:docMk/>
          <pc:sldMk cId="265391622" sldId="307"/>
        </pc:sldMkLst>
        <pc:spChg chg="mod">
          <ac:chgData name="Akshat Singhal" userId="4b49906f-d4a4-45f3-9556-05419c87fd01" providerId="ADAL" clId="{44CE811C-17EA-4740-A817-E6CF7FF0207D}" dt="2021-10-20T05:18:00.284" v="4328" actId="20577"/>
          <ac:spMkLst>
            <pc:docMk/>
            <pc:sldMk cId="265391622" sldId="307"/>
            <ac:spMk id="50" creationId="{2EE488FE-B6F6-194A-9140-DA5F82823BFA}"/>
          </ac:spMkLst>
        </pc:spChg>
        <pc:spChg chg="mod">
          <ac:chgData name="Akshat Singhal" userId="4b49906f-d4a4-45f3-9556-05419c87fd01" providerId="ADAL" clId="{44CE811C-17EA-4740-A817-E6CF7FF0207D}" dt="2021-10-20T05:18:05.974" v="4336" actId="20577"/>
          <ac:spMkLst>
            <pc:docMk/>
            <pc:sldMk cId="265391622" sldId="307"/>
            <ac:spMk id="52" creationId="{C3D6A066-F18E-D942-91F9-329921EE059A}"/>
          </ac:spMkLst>
        </pc:spChg>
        <pc:spChg chg="mod">
          <ac:chgData name="Akshat Singhal" userId="4b49906f-d4a4-45f3-9556-05419c87fd01" providerId="ADAL" clId="{44CE811C-17EA-4740-A817-E6CF7FF0207D}" dt="2021-10-20T05:18:16.388" v="4344" actId="20577"/>
          <ac:spMkLst>
            <pc:docMk/>
            <pc:sldMk cId="265391622" sldId="307"/>
            <ac:spMk id="54" creationId="{077F7384-7F1E-514C-8ED0-570D0E265782}"/>
          </ac:spMkLst>
        </pc:spChg>
        <pc:spChg chg="mod">
          <ac:chgData name="Akshat Singhal" userId="4b49906f-d4a4-45f3-9556-05419c87fd01" providerId="ADAL" clId="{44CE811C-17EA-4740-A817-E6CF7FF0207D}" dt="2021-10-20T05:18:24.453" v="4352" actId="20577"/>
          <ac:spMkLst>
            <pc:docMk/>
            <pc:sldMk cId="265391622" sldId="307"/>
            <ac:spMk id="56" creationId="{D625AF2E-86C2-384D-B582-BC120ED7720F}"/>
          </ac:spMkLst>
        </pc:spChg>
        <pc:spChg chg="mod">
          <ac:chgData name="Akshat Singhal" userId="4b49906f-d4a4-45f3-9556-05419c87fd01" providerId="ADAL" clId="{44CE811C-17EA-4740-A817-E6CF7FF0207D}" dt="2021-10-19T21:02:54.878" v="4319" actId="1076"/>
          <ac:spMkLst>
            <pc:docMk/>
            <pc:sldMk cId="265391622" sldId="307"/>
            <ac:spMk id="585" creationId="{00000000-0000-0000-0000-000000000000}"/>
          </ac:spMkLst>
        </pc:spChg>
      </pc:sldChg>
      <pc:sldChg chg="modSp add del mod modAnim">
        <pc:chgData name="Akshat Singhal" userId="4b49906f-d4a4-45f3-9556-05419c87fd01" providerId="ADAL" clId="{44CE811C-17EA-4740-A817-E6CF7FF0207D}" dt="2021-10-21T04:47:37.367" v="5157" actId="2696"/>
        <pc:sldMkLst>
          <pc:docMk/>
          <pc:sldMk cId="2384300228" sldId="308"/>
        </pc:sldMkLst>
        <pc:spChg chg="mod">
          <ac:chgData name="Akshat Singhal" userId="4b49906f-d4a4-45f3-9556-05419c87fd01" providerId="ADAL" clId="{44CE811C-17EA-4740-A817-E6CF7FF0207D}" dt="2021-10-19T20:34:02.521" v="4154" actId="108"/>
          <ac:spMkLst>
            <pc:docMk/>
            <pc:sldMk cId="2384300228" sldId="308"/>
            <ac:spMk id="28" creationId="{D5C1CB92-0D0C-9344-8E92-1ED949292592}"/>
          </ac:spMkLst>
        </pc:spChg>
        <pc:spChg chg="mod">
          <ac:chgData name="Akshat Singhal" userId="4b49906f-d4a4-45f3-9556-05419c87fd01" providerId="ADAL" clId="{44CE811C-17EA-4740-A817-E6CF7FF0207D}" dt="2021-10-19T21:03:12.447" v="4322" actId="1076"/>
          <ac:spMkLst>
            <pc:docMk/>
            <pc:sldMk cId="2384300228" sldId="308"/>
            <ac:spMk id="585" creationId="{00000000-0000-0000-0000-000000000000}"/>
          </ac:spMkLst>
        </pc:spChg>
      </pc:sldChg>
      <pc:sldChg chg="add del modAnim">
        <pc:chgData name="Akshat Singhal" userId="4b49906f-d4a4-45f3-9556-05419c87fd01" providerId="ADAL" clId="{44CE811C-17EA-4740-A817-E6CF7FF0207D}" dt="2021-10-21T04:47:37.367" v="5157" actId="2696"/>
        <pc:sldMkLst>
          <pc:docMk/>
          <pc:sldMk cId="3247971636" sldId="309"/>
        </pc:sldMkLst>
      </pc:sldChg>
      <pc:sldChg chg="add del modAnim">
        <pc:chgData name="Akshat Singhal" userId="4b49906f-d4a4-45f3-9556-05419c87fd01" providerId="ADAL" clId="{44CE811C-17EA-4740-A817-E6CF7FF0207D}" dt="2021-10-21T04:47:37.367" v="5157" actId="2696"/>
        <pc:sldMkLst>
          <pc:docMk/>
          <pc:sldMk cId="3087021414" sldId="310"/>
        </pc:sldMkLst>
      </pc:sldChg>
      <pc:sldChg chg="modSp add del mod modAnim">
        <pc:chgData name="Akshat Singhal" userId="4b49906f-d4a4-45f3-9556-05419c87fd01" providerId="ADAL" clId="{44CE811C-17EA-4740-A817-E6CF7FF0207D}" dt="2021-10-21T04:47:37.367" v="5157" actId="2696"/>
        <pc:sldMkLst>
          <pc:docMk/>
          <pc:sldMk cId="171624001" sldId="311"/>
        </pc:sldMkLst>
        <pc:spChg chg="mod">
          <ac:chgData name="Akshat Singhal" userId="4b49906f-d4a4-45f3-9556-05419c87fd01" providerId="ADAL" clId="{44CE811C-17EA-4740-A817-E6CF7FF0207D}" dt="2021-10-19T20:34:16.177" v="4155" actId="108"/>
          <ac:spMkLst>
            <pc:docMk/>
            <pc:sldMk cId="171624001" sldId="311"/>
            <ac:spMk id="581" creationId="{00000000-0000-0000-0000-000000000000}"/>
          </ac:spMkLst>
        </pc:spChg>
        <pc:spChg chg="mod">
          <ac:chgData name="Akshat Singhal" userId="4b49906f-d4a4-45f3-9556-05419c87fd01" providerId="ADAL" clId="{44CE811C-17EA-4740-A817-E6CF7FF0207D}" dt="2021-10-19T21:03:35.343" v="4324" actId="1076"/>
          <ac:spMkLst>
            <pc:docMk/>
            <pc:sldMk cId="171624001" sldId="311"/>
            <ac:spMk id="583" creationId="{00000000-0000-0000-0000-000000000000}"/>
          </ac:spMkLst>
        </pc:spChg>
        <pc:spChg chg="mod">
          <ac:chgData name="Akshat Singhal" userId="4b49906f-d4a4-45f3-9556-05419c87fd01" providerId="ADAL" clId="{44CE811C-17EA-4740-A817-E6CF7FF0207D}" dt="2021-10-19T21:03:31.264" v="4323" actId="1076"/>
          <ac:spMkLst>
            <pc:docMk/>
            <pc:sldMk cId="171624001" sldId="311"/>
            <ac:spMk id="585" creationId="{00000000-0000-0000-0000-000000000000}"/>
          </ac:spMkLst>
        </pc:spChg>
        <pc:spChg chg="mod">
          <ac:chgData name="Akshat Singhal" userId="4b49906f-d4a4-45f3-9556-05419c87fd01" providerId="ADAL" clId="{44CE811C-17EA-4740-A817-E6CF7FF0207D}" dt="2021-10-19T21:03:46.706" v="4326" actId="1076"/>
          <ac:spMkLst>
            <pc:docMk/>
            <pc:sldMk cId="171624001" sldId="311"/>
            <ac:spMk id="586" creationId="{00000000-0000-0000-0000-000000000000}"/>
          </ac:spMkLst>
        </pc:spChg>
      </pc:sldChg>
      <pc:sldChg chg="delSp modSp add del mod ord setBg">
        <pc:chgData name="Akshat Singhal" userId="4b49906f-d4a4-45f3-9556-05419c87fd01" providerId="ADAL" clId="{44CE811C-17EA-4740-A817-E6CF7FF0207D}" dt="2021-11-10T14:02:58.501" v="17299" actId="2696"/>
        <pc:sldMkLst>
          <pc:docMk/>
          <pc:sldMk cId="0" sldId="312"/>
        </pc:sldMkLst>
        <pc:spChg chg="del mod">
          <ac:chgData name="Akshat Singhal" userId="4b49906f-d4a4-45f3-9556-05419c87fd01" providerId="ADAL" clId="{44CE811C-17EA-4740-A817-E6CF7FF0207D}" dt="2021-11-08T07:53:55.520" v="14061"/>
          <ac:spMkLst>
            <pc:docMk/>
            <pc:sldMk cId="0" sldId="312"/>
            <ac:spMk id="661" creationId="{00000000-0000-0000-0000-000000000000}"/>
          </ac:spMkLst>
        </pc:spChg>
        <pc:spChg chg="mod">
          <ac:chgData name="Akshat Singhal" userId="4b49906f-d4a4-45f3-9556-05419c87fd01" providerId="ADAL" clId="{44CE811C-17EA-4740-A817-E6CF7FF0207D}" dt="2021-10-20T09:32:51.422" v="4773" actId="20577"/>
          <ac:spMkLst>
            <pc:docMk/>
            <pc:sldMk cId="0" sldId="312"/>
            <ac:spMk id="664" creationId="{00000000-0000-0000-0000-000000000000}"/>
          </ac:spMkLst>
        </pc:spChg>
        <pc:picChg chg="del">
          <ac:chgData name="Akshat Singhal" userId="4b49906f-d4a4-45f3-9556-05419c87fd01" providerId="ADAL" clId="{44CE811C-17EA-4740-A817-E6CF7FF0207D}" dt="2021-10-19T20:37:16.276" v="4221" actId="478"/>
          <ac:picMkLst>
            <pc:docMk/>
            <pc:sldMk cId="0" sldId="312"/>
            <ac:picMk id="662" creationId="{00000000-0000-0000-0000-000000000000}"/>
          </ac:picMkLst>
        </pc:picChg>
      </pc:sldChg>
      <pc:sldChg chg="addSp delSp modSp add del mod ord modAnim">
        <pc:chgData name="Akshat Singhal" userId="4b49906f-d4a4-45f3-9556-05419c87fd01" providerId="ADAL" clId="{44CE811C-17EA-4740-A817-E6CF7FF0207D}" dt="2021-10-21T04:51:01.222" v="5223" actId="2696"/>
        <pc:sldMkLst>
          <pc:docMk/>
          <pc:sldMk cId="0" sldId="313"/>
        </pc:sldMkLst>
        <pc:spChg chg="add mod">
          <ac:chgData name="Akshat Singhal" userId="4b49906f-d4a4-45f3-9556-05419c87fd01" providerId="ADAL" clId="{44CE811C-17EA-4740-A817-E6CF7FF0207D}" dt="2021-10-19T20:55:33.774" v="4293" actId="1076"/>
          <ac:spMkLst>
            <pc:docMk/>
            <pc:sldMk cId="0" sldId="313"/>
            <ac:spMk id="8" creationId="{4F3D3993-2431-0548-9EE6-7AFE578C460C}"/>
          </ac:spMkLst>
        </pc:spChg>
        <pc:spChg chg="add mod">
          <ac:chgData name="Akshat Singhal" userId="4b49906f-d4a4-45f3-9556-05419c87fd01" providerId="ADAL" clId="{44CE811C-17EA-4740-A817-E6CF7FF0207D}" dt="2021-10-19T20:55:13.832" v="4288" actId="1076"/>
          <ac:spMkLst>
            <pc:docMk/>
            <pc:sldMk cId="0" sldId="313"/>
            <ac:spMk id="9" creationId="{37ED7DD2-1E1A-EE40-9501-E2C18C59F575}"/>
          </ac:spMkLst>
        </pc:spChg>
        <pc:spChg chg="mod">
          <ac:chgData name="Akshat Singhal" userId="4b49906f-d4a4-45f3-9556-05419c87fd01" providerId="ADAL" clId="{44CE811C-17EA-4740-A817-E6CF7FF0207D}" dt="2021-10-19T20:35:38.371" v="4176"/>
          <ac:spMkLst>
            <pc:docMk/>
            <pc:sldMk cId="0" sldId="313"/>
            <ac:spMk id="693" creationId="{00000000-0000-0000-0000-000000000000}"/>
          </ac:spMkLst>
        </pc:spChg>
        <pc:spChg chg="del mod">
          <ac:chgData name="Akshat Singhal" userId="4b49906f-d4a4-45f3-9556-05419c87fd01" providerId="ADAL" clId="{44CE811C-17EA-4740-A817-E6CF7FF0207D}" dt="2021-10-19T20:54:50.903" v="4280" actId="478"/>
          <ac:spMkLst>
            <pc:docMk/>
            <pc:sldMk cId="0" sldId="313"/>
            <ac:spMk id="694" creationId="{00000000-0000-0000-0000-000000000000}"/>
          </ac:spMkLst>
        </pc:spChg>
        <pc:spChg chg="del mod">
          <ac:chgData name="Akshat Singhal" userId="4b49906f-d4a4-45f3-9556-05419c87fd01" providerId="ADAL" clId="{44CE811C-17EA-4740-A817-E6CF7FF0207D}" dt="2021-10-19T20:54:49.751" v="4279" actId="478"/>
          <ac:spMkLst>
            <pc:docMk/>
            <pc:sldMk cId="0" sldId="313"/>
            <ac:spMk id="695" creationId="{00000000-0000-0000-0000-000000000000}"/>
          </ac:spMkLst>
        </pc:spChg>
        <pc:cxnChg chg="mod">
          <ac:chgData name="Akshat Singhal" userId="4b49906f-d4a4-45f3-9556-05419c87fd01" providerId="ADAL" clId="{44CE811C-17EA-4740-A817-E6CF7FF0207D}" dt="2021-10-19T20:55:43.802" v="4295" actId="14100"/>
          <ac:cxnSpMkLst>
            <pc:docMk/>
            <pc:sldMk cId="0" sldId="313"/>
            <ac:cxnSpMk id="698" creationId="{00000000-0000-0000-0000-000000000000}"/>
          </ac:cxnSpMkLst>
        </pc:cxnChg>
        <pc:cxnChg chg="mod">
          <ac:chgData name="Akshat Singhal" userId="4b49906f-d4a4-45f3-9556-05419c87fd01" providerId="ADAL" clId="{44CE811C-17EA-4740-A817-E6CF7FF0207D}" dt="2021-10-19T20:55:51.483" v="4297" actId="14100"/>
          <ac:cxnSpMkLst>
            <pc:docMk/>
            <pc:sldMk cId="0" sldId="313"/>
            <ac:cxnSpMk id="699" creationId="{00000000-0000-0000-0000-000000000000}"/>
          </ac:cxnSpMkLst>
        </pc:cxnChg>
      </pc:sldChg>
      <pc:sldChg chg="addSp modSp add del mod modNotesTx">
        <pc:chgData name="Akshat Singhal" userId="4b49906f-d4a4-45f3-9556-05419c87fd01" providerId="ADAL" clId="{44CE811C-17EA-4740-A817-E6CF7FF0207D}" dt="2021-10-25T12:22:20.208" v="6307" actId="2696"/>
        <pc:sldMkLst>
          <pc:docMk/>
          <pc:sldMk cId="2281090250" sldId="314"/>
        </pc:sldMkLst>
        <pc:spChg chg="mod">
          <ac:chgData name="Akshat Singhal" userId="4b49906f-d4a4-45f3-9556-05419c87fd01" providerId="ADAL" clId="{44CE811C-17EA-4740-A817-E6CF7FF0207D}" dt="2021-10-20T18:07:52.414" v="4814" actId="1076"/>
          <ac:spMkLst>
            <pc:docMk/>
            <pc:sldMk cId="2281090250" sldId="314"/>
            <ac:spMk id="2" creationId="{4CEC2182-F972-6F49-A1BB-534671639B64}"/>
          </ac:spMkLst>
        </pc:spChg>
        <pc:spChg chg="mod">
          <ac:chgData name="Akshat Singhal" userId="4b49906f-d4a4-45f3-9556-05419c87fd01" providerId="ADAL" clId="{44CE811C-17EA-4740-A817-E6CF7FF0207D}" dt="2021-10-21T04:50:28.331" v="5221" actId="20577"/>
          <ac:spMkLst>
            <pc:docMk/>
            <pc:sldMk cId="2281090250" sldId="314"/>
            <ac:spMk id="3" creationId="{0D74FB43-BE44-DD43-8EEE-600C428F6E52}"/>
          </ac:spMkLst>
        </pc:spChg>
        <pc:spChg chg="mod">
          <ac:chgData name="Akshat Singhal" userId="4b49906f-d4a4-45f3-9556-05419c87fd01" providerId="ADAL" clId="{44CE811C-17EA-4740-A817-E6CF7FF0207D}" dt="2021-10-19T20:35:38.371" v="4176"/>
          <ac:spMkLst>
            <pc:docMk/>
            <pc:sldMk cId="2281090250" sldId="314"/>
            <ac:spMk id="4" creationId="{064E5BC2-0FF9-5841-B142-2A7A971EBABF}"/>
          </ac:spMkLst>
        </pc:spChg>
        <pc:picChg chg="add mod">
          <ac:chgData name="Akshat Singhal" userId="4b49906f-d4a4-45f3-9556-05419c87fd01" providerId="ADAL" clId="{44CE811C-17EA-4740-A817-E6CF7FF0207D}" dt="2021-10-20T18:07:48.358" v="4813" actId="1076"/>
          <ac:picMkLst>
            <pc:docMk/>
            <pc:sldMk cId="2281090250" sldId="314"/>
            <ac:picMk id="1026" creationId="{5143B21D-0D96-2B45-96D3-EBDFE6DB7729}"/>
          </ac:picMkLst>
        </pc:picChg>
        <pc:picChg chg="add mod">
          <ac:chgData name="Akshat Singhal" userId="4b49906f-d4a4-45f3-9556-05419c87fd01" providerId="ADAL" clId="{44CE811C-17EA-4740-A817-E6CF7FF0207D}" dt="2021-10-20T18:07:05.813" v="4810" actId="1076"/>
          <ac:picMkLst>
            <pc:docMk/>
            <pc:sldMk cId="2281090250" sldId="314"/>
            <ac:picMk id="1028" creationId="{C263C573-05FF-A34B-A68E-A59B2EFEC58C}"/>
          </ac:picMkLst>
        </pc:picChg>
      </pc:sldChg>
      <pc:sldChg chg="add del">
        <pc:chgData name="Akshat Singhal" userId="4b49906f-d4a4-45f3-9556-05419c87fd01" providerId="ADAL" clId="{44CE811C-17EA-4740-A817-E6CF7FF0207D}" dt="2021-10-19T20:46:23.268" v="4252"/>
        <pc:sldMkLst>
          <pc:docMk/>
          <pc:sldMk cId="1055156627" sldId="315"/>
        </pc:sldMkLst>
      </pc:sldChg>
      <pc:sldChg chg="addSp delSp modSp add mod ord modAnim modNotes modNotesTx">
        <pc:chgData name="Akshat Singhal" userId="4b49906f-d4a4-45f3-9556-05419c87fd01" providerId="ADAL" clId="{44CE811C-17EA-4740-A817-E6CF7FF0207D}" dt="2021-11-09T08:15:29.848" v="16537" actId="20577"/>
        <pc:sldMkLst>
          <pc:docMk/>
          <pc:sldMk cId="3517292085" sldId="315"/>
        </pc:sldMkLst>
        <pc:spChg chg="add del mod">
          <ac:chgData name="Akshat Singhal" userId="4b49906f-d4a4-45f3-9556-05419c87fd01" providerId="ADAL" clId="{44CE811C-17EA-4740-A817-E6CF7FF0207D}" dt="2021-10-20T05:25:43.118" v="4358" actId="478"/>
          <ac:spMkLst>
            <pc:docMk/>
            <pc:sldMk cId="3517292085" sldId="315"/>
            <ac:spMk id="3" creationId="{040E9981-0A0A-8544-A3FC-D5AB60A88F61}"/>
          </ac:spMkLst>
        </pc:spChg>
        <pc:spChg chg="del">
          <ac:chgData name="Akshat Singhal" userId="4b49906f-d4a4-45f3-9556-05419c87fd01" providerId="ADAL" clId="{44CE811C-17EA-4740-A817-E6CF7FF0207D}" dt="2021-10-20T05:25:40.584" v="4357" actId="478"/>
          <ac:spMkLst>
            <pc:docMk/>
            <pc:sldMk cId="3517292085" sldId="315"/>
            <ac:spMk id="6" creationId="{793291BD-3BE8-394F-8D5B-69D4A6795439}"/>
          </ac:spMkLst>
        </pc:spChg>
        <pc:spChg chg="add del">
          <ac:chgData name="Akshat Singhal" userId="4b49906f-d4a4-45f3-9556-05419c87fd01" providerId="ADAL" clId="{44CE811C-17EA-4740-A817-E6CF7FF0207D}" dt="2021-10-20T05:29:49.916" v="4402" actId="11529"/>
          <ac:spMkLst>
            <pc:docMk/>
            <pc:sldMk cId="3517292085" sldId="315"/>
            <ac:spMk id="7" creationId="{35B6BAD6-7AF1-B34D-8798-7A4D53B28AB2}"/>
          </ac:spMkLst>
        </pc:spChg>
        <pc:spChg chg="add mod">
          <ac:chgData name="Akshat Singhal" userId="4b49906f-d4a4-45f3-9556-05419c87fd01" providerId="ADAL" clId="{44CE811C-17EA-4740-A817-E6CF7FF0207D}" dt="2021-10-20T05:41:31.104" v="4499" actId="14100"/>
          <ac:spMkLst>
            <pc:docMk/>
            <pc:sldMk cId="3517292085" sldId="315"/>
            <ac:spMk id="8" creationId="{3392A137-0560-DC48-9BD0-1B40F58ED1CF}"/>
          </ac:spMkLst>
        </pc:spChg>
        <pc:spChg chg="add mod">
          <ac:chgData name="Akshat Singhal" userId="4b49906f-d4a4-45f3-9556-05419c87fd01" providerId="ADAL" clId="{44CE811C-17EA-4740-A817-E6CF7FF0207D}" dt="2021-10-20T05:41:31.104" v="4499" actId="14100"/>
          <ac:spMkLst>
            <pc:docMk/>
            <pc:sldMk cId="3517292085" sldId="315"/>
            <ac:spMk id="12" creationId="{FC8934DD-40E2-DD4C-ACB2-789D5BC938B4}"/>
          </ac:spMkLst>
        </pc:spChg>
        <pc:spChg chg="add mod">
          <ac:chgData name="Akshat Singhal" userId="4b49906f-d4a4-45f3-9556-05419c87fd01" providerId="ADAL" clId="{44CE811C-17EA-4740-A817-E6CF7FF0207D}" dt="2021-10-20T05:41:31.104" v="4499" actId="14100"/>
          <ac:spMkLst>
            <pc:docMk/>
            <pc:sldMk cId="3517292085" sldId="315"/>
            <ac:spMk id="13" creationId="{D43D1736-71D9-434D-98C1-616F8E51EEA5}"/>
          </ac:spMkLst>
        </pc:spChg>
        <pc:spChg chg="add mod">
          <ac:chgData name="Akshat Singhal" userId="4b49906f-d4a4-45f3-9556-05419c87fd01" providerId="ADAL" clId="{44CE811C-17EA-4740-A817-E6CF7FF0207D}" dt="2021-10-20T05:34:04.006" v="4437" actId="14100"/>
          <ac:spMkLst>
            <pc:docMk/>
            <pc:sldMk cId="3517292085" sldId="315"/>
            <ac:spMk id="14" creationId="{D07DEC68-943F-9E42-94E8-274EE18147F1}"/>
          </ac:spMkLst>
        </pc:spChg>
        <pc:spChg chg="add mod">
          <ac:chgData name="Akshat Singhal" userId="4b49906f-d4a4-45f3-9556-05419c87fd01" providerId="ADAL" clId="{44CE811C-17EA-4740-A817-E6CF7FF0207D}" dt="2021-10-20T05:35:00.191" v="4443" actId="14100"/>
          <ac:spMkLst>
            <pc:docMk/>
            <pc:sldMk cId="3517292085" sldId="315"/>
            <ac:spMk id="15" creationId="{667989C7-92F2-7146-A390-59E8D98C7F1B}"/>
          </ac:spMkLst>
        </pc:spChg>
        <pc:spChg chg="add mod">
          <ac:chgData name="Akshat Singhal" userId="4b49906f-d4a4-45f3-9556-05419c87fd01" providerId="ADAL" clId="{44CE811C-17EA-4740-A817-E6CF7FF0207D}" dt="2021-10-20T05:35:35.424" v="4451" actId="14100"/>
          <ac:spMkLst>
            <pc:docMk/>
            <pc:sldMk cId="3517292085" sldId="315"/>
            <ac:spMk id="16" creationId="{574A8CE3-A8FD-4243-83D7-73C2E1B5AAE3}"/>
          </ac:spMkLst>
        </pc:spChg>
        <pc:spChg chg="add del mod">
          <ac:chgData name="Akshat Singhal" userId="4b49906f-d4a4-45f3-9556-05419c87fd01" providerId="ADAL" clId="{44CE811C-17EA-4740-A817-E6CF7FF0207D}" dt="2021-10-20T05:35:53.181" v="4455"/>
          <ac:spMkLst>
            <pc:docMk/>
            <pc:sldMk cId="3517292085" sldId="315"/>
            <ac:spMk id="17" creationId="{05CFFBF0-AAFC-E24A-8A72-0FF47E2E96AE}"/>
          </ac:spMkLst>
        </pc:spChg>
        <pc:spChg chg="add mod">
          <ac:chgData name="Akshat Singhal" userId="4b49906f-d4a4-45f3-9556-05419c87fd01" providerId="ADAL" clId="{44CE811C-17EA-4740-A817-E6CF7FF0207D}" dt="2021-10-20T05:36:04.605" v="4458" actId="14100"/>
          <ac:spMkLst>
            <pc:docMk/>
            <pc:sldMk cId="3517292085" sldId="315"/>
            <ac:spMk id="18" creationId="{1E860B74-F2C2-D949-973F-30CE7E2A84E2}"/>
          </ac:spMkLst>
        </pc:spChg>
        <pc:spChg chg="add mod">
          <ac:chgData name="Akshat Singhal" userId="4b49906f-d4a4-45f3-9556-05419c87fd01" providerId="ADAL" clId="{44CE811C-17EA-4740-A817-E6CF7FF0207D}" dt="2021-10-20T05:36:36.277" v="4469" actId="14100"/>
          <ac:spMkLst>
            <pc:docMk/>
            <pc:sldMk cId="3517292085" sldId="315"/>
            <ac:spMk id="19" creationId="{925C7A06-A267-9346-99F3-D8AFE6EA0CC2}"/>
          </ac:spMkLst>
        </pc:spChg>
        <pc:spChg chg="add del mod">
          <ac:chgData name="Akshat Singhal" userId="4b49906f-d4a4-45f3-9556-05419c87fd01" providerId="ADAL" clId="{44CE811C-17EA-4740-A817-E6CF7FF0207D}" dt="2021-10-20T05:36:58.020" v="4473"/>
          <ac:spMkLst>
            <pc:docMk/>
            <pc:sldMk cId="3517292085" sldId="315"/>
            <ac:spMk id="20" creationId="{A3F424C0-A052-0844-8166-464179C5188C}"/>
          </ac:spMkLst>
        </pc:spChg>
        <pc:spChg chg="add del mod">
          <ac:chgData name="Akshat Singhal" userId="4b49906f-d4a4-45f3-9556-05419c87fd01" providerId="ADAL" clId="{44CE811C-17EA-4740-A817-E6CF7FF0207D}" dt="2021-10-20T05:37:05.373" v="4479"/>
          <ac:spMkLst>
            <pc:docMk/>
            <pc:sldMk cId="3517292085" sldId="315"/>
            <ac:spMk id="21" creationId="{F69E8797-C772-CF47-86CE-F99FA42023AF}"/>
          </ac:spMkLst>
        </pc:spChg>
        <pc:spChg chg="add del mod">
          <ac:chgData name="Akshat Singhal" userId="4b49906f-d4a4-45f3-9556-05419c87fd01" providerId="ADAL" clId="{44CE811C-17EA-4740-A817-E6CF7FF0207D}" dt="2021-10-20T05:37:04.925" v="4478"/>
          <ac:spMkLst>
            <pc:docMk/>
            <pc:sldMk cId="3517292085" sldId="315"/>
            <ac:spMk id="22" creationId="{7A33D7F7-3A7D-CF49-A2D6-5EA504B58155}"/>
          </ac:spMkLst>
        </pc:spChg>
        <pc:spChg chg="add mod">
          <ac:chgData name="Akshat Singhal" userId="4b49906f-d4a4-45f3-9556-05419c87fd01" providerId="ADAL" clId="{44CE811C-17EA-4740-A817-E6CF7FF0207D}" dt="2021-10-20T05:37:31.114" v="4483" actId="14100"/>
          <ac:spMkLst>
            <pc:docMk/>
            <pc:sldMk cId="3517292085" sldId="315"/>
            <ac:spMk id="23" creationId="{411CE903-760E-CC44-AF92-D7C1D327C818}"/>
          </ac:spMkLst>
        </pc:spChg>
        <pc:spChg chg="add mod">
          <ac:chgData name="Akshat Singhal" userId="4b49906f-d4a4-45f3-9556-05419c87fd01" providerId="ADAL" clId="{44CE811C-17EA-4740-A817-E6CF7FF0207D}" dt="2021-10-20T05:38:43.918" v="4495" actId="14100"/>
          <ac:spMkLst>
            <pc:docMk/>
            <pc:sldMk cId="3517292085" sldId="315"/>
            <ac:spMk id="24" creationId="{3F3AD2CE-5050-5C47-BB40-9B8BADF0DB39}"/>
          </ac:spMkLst>
        </pc:spChg>
        <pc:spChg chg="add mod">
          <ac:chgData name="Akshat Singhal" userId="4b49906f-d4a4-45f3-9556-05419c87fd01" providerId="ADAL" clId="{44CE811C-17EA-4740-A817-E6CF7FF0207D}" dt="2021-10-20T05:42:37.378" v="4532" actId="1076"/>
          <ac:spMkLst>
            <pc:docMk/>
            <pc:sldMk cId="3517292085" sldId="315"/>
            <ac:spMk id="25" creationId="{4371F033-2E2C-9546-ADAF-D037A110CEDB}"/>
          </ac:spMkLst>
        </pc:spChg>
        <pc:spChg chg="add mod">
          <ac:chgData name="Akshat Singhal" userId="4b49906f-d4a4-45f3-9556-05419c87fd01" providerId="ADAL" clId="{44CE811C-17EA-4740-A817-E6CF7FF0207D}" dt="2021-10-20T05:43:02.939" v="4553" actId="20577"/>
          <ac:spMkLst>
            <pc:docMk/>
            <pc:sldMk cId="3517292085" sldId="315"/>
            <ac:spMk id="26" creationId="{A1D5A4E4-41D6-B14F-A6C0-16500E37F197}"/>
          </ac:spMkLst>
        </pc:spChg>
        <pc:spChg chg="add mod">
          <ac:chgData name="Akshat Singhal" userId="4b49906f-d4a4-45f3-9556-05419c87fd01" providerId="ADAL" clId="{44CE811C-17EA-4740-A817-E6CF7FF0207D}" dt="2021-10-20T05:43:42.046" v="4591" actId="1076"/>
          <ac:spMkLst>
            <pc:docMk/>
            <pc:sldMk cId="3517292085" sldId="315"/>
            <ac:spMk id="27" creationId="{DD1E1FFC-3B9F-824C-88B9-A5C1BB1DD682}"/>
          </ac:spMkLst>
        </pc:spChg>
        <pc:spChg chg="add mod">
          <ac:chgData name="Akshat Singhal" userId="4b49906f-d4a4-45f3-9556-05419c87fd01" providerId="ADAL" clId="{44CE811C-17EA-4740-A817-E6CF7FF0207D}" dt="2021-10-20T05:44:15.108" v="4619" actId="20577"/>
          <ac:spMkLst>
            <pc:docMk/>
            <pc:sldMk cId="3517292085" sldId="315"/>
            <ac:spMk id="28" creationId="{90C3F676-6D3F-2C48-867B-0BEB02161136}"/>
          </ac:spMkLst>
        </pc:spChg>
        <pc:spChg chg="add mod">
          <ac:chgData name="Akshat Singhal" userId="4b49906f-d4a4-45f3-9556-05419c87fd01" providerId="ADAL" clId="{44CE811C-17EA-4740-A817-E6CF7FF0207D}" dt="2021-10-20T05:44:42.142" v="4638" actId="14100"/>
          <ac:spMkLst>
            <pc:docMk/>
            <pc:sldMk cId="3517292085" sldId="315"/>
            <ac:spMk id="29" creationId="{F63952F9-37C8-C04C-8F3E-87C6A04E2CE9}"/>
          </ac:spMkLst>
        </pc:spChg>
        <pc:spChg chg="add mod">
          <ac:chgData name="Akshat Singhal" userId="4b49906f-d4a4-45f3-9556-05419c87fd01" providerId="ADAL" clId="{44CE811C-17EA-4740-A817-E6CF7FF0207D}" dt="2021-10-20T05:45:26.183" v="4676" actId="113"/>
          <ac:spMkLst>
            <pc:docMk/>
            <pc:sldMk cId="3517292085" sldId="315"/>
            <ac:spMk id="30" creationId="{E69DEDBD-ECE1-864A-BFD5-4A973537E51C}"/>
          </ac:spMkLst>
        </pc:spChg>
        <pc:spChg chg="add mod">
          <ac:chgData name="Akshat Singhal" userId="4b49906f-d4a4-45f3-9556-05419c87fd01" providerId="ADAL" clId="{44CE811C-17EA-4740-A817-E6CF7FF0207D}" dt="2021-10-20T05:47:43.185" v="4729" actId="27107"/>
          <ac:spMkLst>
            <pc:docMk/>
            <pc:sldMk cId="3517292085" sldId="315"/>
            <ac:spMk id="31" creationId="{19D56C34-25B8-804B-8AA1-AD53CB37A150}"/>
          </ac:spMkLst>
        </pc:spChg>
        <pc:spChg chg="add mod">
          <ac:chgData name="Akshat Singhal" userId="4b49906f-d4a4-45f3-9556-05419c87fd01" providerId="ADAL" clId="{44CE811C-17EA-4740-A817-E6CF7FF0207D}" dt="2021-10-20T05:46:37.937" v="4704" actId="14100"/>
          <ac:spMkLst>
            <pc:docMk/>
            <pc:sldMk cId="3517292085" sldId="315"/>
            <ac:spMk id="32" creationId="{1BC5D820-C0A9-9D46-9B4E-591E45F47403}"/>
          </ac:spMkLst>
        </pc:spChg>
        <pc:spChg chg="add mod">
          <ac:chgData name="Akshat Singhal" userId="4b49906f-d4a4-45f3-9556-05419c87fd01" providerId="ADAL" clId="{44CE811C-17EA-4740-A817-E6CF7FF0207D}" dt="2021-10-20T05:47:29.190" v="4728" actId="1076"/>
          <ac:spMkLst>
            <pc:docMk/>
            <pc:sldMk cId="3517292085" sldId="315"/>
            <ac:spMk id="33" creationId="{B7BB54B0-CCD1-0D48-A673-C7BCCD835D6B}"/>
          </ac:spMkLst>
        </pc:spChg>
        <pc:spChg chg="add mod">
          <ac:chgData name="Akshat Singhal" userId="4b49906f-d4a4-45f3-9556-05419c87fd01" providerId="ADAL" clId="{44CE811C-17EA-4740-A817-E6CF7FF0207D}" dt="2021-10-20T05:47:56.322" v="4735" actId="20577"/>
          <ac:spMkLst>
            <pc:docMk/>
            <pc:sldMk cId="3517292085" sldId="315"/>
            <ac:spMk id="34" creationId="{A3FD4D3B-6D9D-5B44-8DC5-2C26D247DFD9}"/>
          </ac:spMkLst>
        </pc:spChg>
        <pc:spChg chg="del">
          <ac:chgData name="Akshat Singhal" userId="4b49906f-d4a4-45f3-9556-05419c87fd01" providerId="ADAL" clId="{44CE811C-17EA-4740-A817-E6CF7FF0207D}" dt="2021-11-08T07:53:55.520" v="14061"/>
          <ac:spMkLst>
            <pc:docMk/>
            <pc:sldMk cId="3517292085" sldId="315"/>
            <ac:spMk id="299" creationId="{00000000-0000-0000-0000-000000000000}"/>
          </ac:spMkLst>
        </pc:spChg>
        <pc:spChg chg="mod">
          <ac:chgData name="Akshat Singhal" userId="4b49906f-d4a4-45f3-9556-05419c87fd01" providerId="ADAL" clId="{44CE811C-17EA-4740-A817-E6CF7FF0207D}" dt="2021-10-20T05:28:49.183" v="4397" actId="1076"/>
          <ac:spMkLst>
            <pc:docMk/>
            <pc:sldMk cId="3517292085" sldId="315"/>
            <ac:spMk id="301" creationId="{00000000-0000-0000-0000-000000000000}"/>
          </ac:spMkLst>
        </pc:spChg>
        <pc:picChg chg="add mod modCrop">
          <ac:chgData name="Akshat Singhal" userId="4b49906f-d4a4-45f3-9556-05419c87fd01" providerId="ADAL" clId="{44CE811C-17EA-4740-A817-E6CF7FF0207D}" dt="2021-10-20T05:41:31.104" v="4499" actId="14100"/>
          <ac:picMkLst>
            <pc:docMk/>
            <pc:sldMk cId="3517292085" sldId="315"/>
            <ac:picMk id="4" creationId="{B87D28E8-5A0B-604C-B136-9FD86CDC1600}"/>
          </ac:picMkLst>
        </pc:picChg>
        <pc:picChg chg="add mod">
          <ac:chgData name="Akshat Singhal" userId="4b49906f-d4a4-45f3-9556-05419c87fd01" providerId="ADAL" clId="{44CE811C-17EA-4740-A817-E6CF7FF0207D}" dt="2021-10-20T05:38:13.914" v="4489" actId="1076"/>
          <ac:picMkLst>
            <pc:docMk/>
            <pc:sldMk cId="3517292085" sldId="315"/>
            <ac:picMk id="5" creationId="{9BBD6FB2-6449-2E4A-9CA9-5AE3F958B514}"/>
          </ac:picMkLst>
        </pc:picChg>
        <pc:picChg chg="del">
          <ac:chgData name="Akshat Singhal" userId="4b49906f-d4a4-45f3-9556-05419c87fd01" providerId="ADAL" clId="{44CE811C-17EA-4740-A817-E6CF7FF0207D}" dt="2021-10-20T05:25:36.786" v="4356" actId="478"/>
          <ac:picMkLst>
            <pc:docMk/>
            <pc:sldMk cId="3517292085" sldId="315"/>
            <ac:picMk id="2050" creationId="{4678240F-E5DC-2B46-97B3-219C17DB1EDF}"/>
          </ac:picMkLst>
        </pc:picChg>
      </pc:sldChg>
      <pc:sldChg chg="delSp add">
        <pc:chgData name="Akshat Singhal" userId="4b49906f-d4a4-45f3-9556-05419c87fd01" providerId="ADAL" clId="{44CE811C-17EA-4740-A817-E6CF7FF0207D}" dt="2021-11-08T07:53:55.520" v="14061"/>
        <pc:sldMkLst>
          <pc:docMk/>
          <pc:sldMk cId="0" sldId="316"/>
        </pc:sldMkLst>
        <pc:spChg chg="del">
          <ac:chgData name="Akshat Singhal" userId="4b49906f-d4a4-45f3-9556-05419c87fd01" providerId="ADAL" clId="{44CE811C-17EA-4740-A817-E6CF7FF0207D}" dt="2021-11-08T07:53:55.520" v="14061"/>
          <ac:spMkLst>
            <pc:docMk/>
            <pc:sldMk cId="0" sldId="316"/>
            <ac:spMk id="492" creationId="{00000000-0000-0000-0000-000000000000}"/>
          </ac:spMkLst>
        </pc:spChg>
      </pc:sldChg>
      <pc:sldChg chg="delSp add del ord modNotes">
        <pc:chgData name="Akshat Singhal" userId="4b49906f-d4a4-45f3-9556-05419c87fd01" providerId="ADAL" clId="{44CE811C-17EA-4740-A817-E6CF7FF0207D}" dt="2021-11-08T07:53:55.520" v="14061"/>
        <pc:sldMkLst>
          <pc:docMk/>
          <pc:sldMk cId="3863700067" sldId="317"/>
        </pc:sldMkLst>
        <pc:spChg chg="del">
          <ac:chgData name="Akshat Singhal" userId="4b49906f-d4a4-45f3-9556-05419c87fd01" providerId="ADAL" clId="{44CE811C-17EA-4740-A817-E6CF7FF0207D}" dt="2021-11-08T07:53:55.520" v="14061"/>
          <ac:spMkLst>
            <pc:docMk/>
            <pc:sldMk cId="3863700067" sldId="317"/>
            <ac:spMk id="582" creationId="{00000000-0000-0000-0000-000000000000}"/>
          </ac:spMkLst>
        </pc:spChg>
      </pc:sldChg>
      <pc:sldChg chg="delSp add del ord modNotes">
        <pc:chgData name="Akshat Singhal" userId="4b49906f-d4a4-45f3-9556-05419c87fd01" providerId="ADAL" clId="{44CE811C-17EA-4740-A817-E6CF7FF0207D}" dt="2021-11-08T07:53:55.520" v="14061"/>
        <pc:sldMkLst>
          <pc:docMk/>
          <pc:sldMk cId="1709557463" sldId="318"/>
        </pc:sldMkLst>
        <pc:spChg chg="del">
          <ac:chgData name="Akshat Singhal" userId="4b49906f-d4a4-45f3-9556-05419c87fd01" providerId="ADAL" clId="{44CE811C-17EA-4740-A817-E6CF7FF0207D}" dt="2021-11-08T07:53:55.520" v="14061"/>
          <ac:spMkLst>
            <pc:docMk/>
            <pc:sldMk cId="1709557463" sldId="318"/>
            <ac:spMk id="582" creationId="{00000000-0000-0000-0000-000000000000}"/>
          </ac:spMkLst>
        </pc:spChg>
      </pc:sldChg>
      <pc:sldChg chg="delSp add del ord modNotes">
        <pc:chgData name="Akshat Singhal" userId="4b49906f-d4a4-45f3-9556-05419c87fd01" providerId="ADAL" clId="{44CE811C-17EA-4740-A817-E6CF7FF0207D}" dt="2021-11-08T07:53:55.520" v="14061"/>
        <pc:sldMkLst>
          <pc:docMk/>
          <pc:sldMk cId="677682069" sldId="319"/>
        </pc:sldMkLst>
        <pc:spChg chg="del">
          <ac:chgData name="Akshat Singhal" userId="4b49906f-d4a4-45f3-9556-05419c87fd01" providerId="ADAL" clId="{44CE811C-17EA-4740-A817-E6CF7FF0207D}" dt="2021-11-08T07:53:55.520" v="14061"/>
          <ac:spMkLst>
            <pc:docMk/>
            <pc:sldMk cId="677682069" sldId="319"/>
            <ac:spMk id="582" creationId="{00000000-0000-0000-0000-000000000000}"/>
          </ac:spMkLst>
        </pc:spChg>
      </pc:sldChg>
      <pc:sldChg chg="delSp add del ord modNotes">
        <pc:chgData name="Akshat Singhal" userId="4b49906f-d4a4-45f3-9556-05419c87fd01" providerId="ADAL" clId="{44CE811C-17EA-4740-A817-E6CF7FF0207D}" dt="2021-11-08T07:53:55.520" v="14061"/>
        <pc:sldMkLst>
          <pc:docMk/>
          <pc:sldMk cId="3918202211" sldId="320"/>
        </pc:sldMkLst>
        <pc:spChg chg="del">
          <ac:chgData name="Akshat Singhal" userId="4b49906f-d4a4-45f3-9556-05419c87fd01" providerId="ADAL" clId="{44CE811C-17EA-4740-A817-E6CF7FF0207D}" dt="2021-11-08T07:53:55.520" v="14061"/>
          <ac:spMkLst>
            <pc:docMk/>
            <pc:sldMk cId="3918202211" sldId="320"/>
            <ac:spMk id="582" creationId="{00000000-0000-0000-0000-000000000000}"/>
          </ac:spMkLst>
        </pc:spChg>
      </pc:sldChg>
      <pc:sldChg chg="add del ord">
        <pc:chgData name="Akshat Singhal" userId="4b49906f-d4a4-45f3-9556-05419c87fd01" providerId="ADAL" clId="{44CE811C-17EA-4740-A817-E6CF7FF0207D}" dt="2021-10-25T12:13:14.675" v="6243" actId="2696"/>
        <pc:sldMkLst>
          <pc:docMk/>
          <pc:sldMk cId="2208698518" sldId="321"/>
        </pc:sldMkLst>
      </pc:sldChg>
      <pc:sldChg chg="delSp add del ord modNotes">
        <pc:chgData name="Akshat Singhal" userId="4b49906f-d4a4-45f3-9556-05419c87fd01" providerId="ADAL" clId="{44CE811C-17EA-4740-A817-E6CF7FF0207D}" dt="2021-11-08T07:53:55.520" v="14061"/>
        <pc:sldMkLst>
          <pc:docMk/>
          <pc:sldMk cId="961776199" sldId="322"/>
        </pc:sldMkLst>
        <pc:spChg chg="del">
          <ac:chgData name="Akshat Singhal" userId="4b49906f-d4a4-45f3-9556-05419c87fd01" providerId="ADAL" clId="{44CE811C-17EA-4740-A817-E6CF7FF0207D}" dt="2021-11-08T07:53:55.520" v="14061"/>
          <ac:spMkLst>
            <pc:docMk/>
            <pc:sldMk cId="961776199" sldId="322"/>
            <ac:spMk id="582" creationId="{00000000-0000-0000-0000-000000000000}"/>
          </ac:spMkLst>
        </pc:spChg>
      </pc:sldChg>
      <pc:sldChg chg="add del ord">
        <pc:chgData name="Akshat Singhal" userId="4b49906f-d4a4-45f3-9556-05419c87fd01" providerId="ADAL" clId="{44CE811C-17EA-4740-A817-E6CF7FF0207D}" dt="2021-10-25T12:13:14.675" v="6243" actId="2696"/>
        <pc:sldMkLst>
          <pc:docMk/>
          <pc:sldMk cId="339132856" sldId="323"/>
        </pc:sldMkLst>
      </pc:sldChg>
      <pc:sldChg chg="add del ord">
        <pc:chgData name="Akshat Singhal" userId="4b49906f-d4a4-45f3-9556-05419c87fd01" providerId="ADAL" clId="{44CE811C-17EA-4740-A817-E6CF7FF0207D}" dt="2021-10-25T12:13:14.675" v="6243" actId="2696"/>
        <pc:sldMkLst>
          <pc:docMk/>
          <pc:sldMk cId="143244149" sldId="324"/>
        </pc:sldMkLst>
      </pc:sldChg>
      <pc:sldChg chg="delSp modSp add del modAnim modNotes">
        <pc:chgData name="Akshat Singhal" userId="4b49906f-d4a4-45f3-9556-05419c87fd01" providerId="ADAL" clId="{44CE811C-17EA-4740-A817-E6CF7FF0207D}" dt="2021-11-10T14:02:58.501" v="17299" actId="2696"/>
        <pc:sldMkLst>
          <pc:docMk/>
          <pc:sldMk cId="0" sldId="325"/>
        </pc:sldMkLst>
        <pc:spChg chg="mod">
          <ac:chgData name="Akshat Singhal" userId="4b49906f-d4a4-45f3-9556-05419c87fd01" providerId="ADAL" clId="{44CE811C-17EA-4740-A817-E6CF7FF0207D}" dt="2021-10-25T12:13:47.914" v="6248" actId="20577"/>
          <ac:spMkLst>
            <pc:docMk/>
            <pc:sldMk cId="0" sldId="325"/>
            <ac:spMk id="8" creationId="{4F3D3993-2431-0548-9EE6-7AFE578C460C}"/>
          </ac:spMkLst>
        </pc:spChg>
        <pc:spChg chg="mod">
          <ac:chgData name="Akshat Singhal" userId="4b49906f-d4a4-45f3-9556-05419c87fd01" providerId="ADAL" clId="{44CE811C-17EA-4740-A817-E6CF7FF0207D}" dt="2021-10-25T12:13:31.692" v="6246" actId="20577"/>
          <ac:spMkLst>
            <pc:docMk/>
            <pc:sldMk cId="0" sldId="325"/>
            <ac:spMk id="9" creationId="{37ED7DD2-1E1A-EE40-9501-E2C18C59F575}"/>
          </ac:spMkLst>
        </pc:spChg>
        <pc:spChg chg="del">
          <ac:chgData name="Akshat Singhal" userId="4b49906f-d4a4-45f3-9556-05419c87fd01" providerId="ADAL" clId="{44CE811C-17EA-4740-A817-E6CF7FF0207D}" dt="2021-11-08T07:53:55.520" v="14061"/>
          <ac:spMkLst>
            <pc:docMk/>
            <pc:sldMk cId="0" sldId="325"/>
            <ac:spMk id="693" creationId="{00000000-0000-0000-0000-000000000000}"/>
          </ac:spMkLst>
        </pc:spChg>
      </pc:sldChg>
      <pc:sldChg chg="addSp delSp modSp add del mod delAnim modAnim modNotes modNotesTx">
        <pc:chgData name="Akshat Singhal" userId="4b49906f-d4a4-45f3-9556-05419c87fd01" providerId="ADAL" clId="{44CE811C-17EA-4740-A817-E6CF7FF0207D}" dt="2021-11-09T08:38:52.708" v="16775"/>
        <pc:sldMkLst>
          <pc:docMk/>
          <pc:sldMk cId="0" sldId="326"/>
        </pc:sldMkLst>
        <pc:spChg chg="add del mod">
          <ac:chgData name="Akshat Singhal" userId="4b49906f-d4a4-45f3-9556-05419c87fd01" providerId="ADAL" clId="{44CE811C-17EA-4740-A817-E6CF7FF0207D}" dt="2021-11-08T16:33:06.906" v="14458" actId="478"/>
          <ac:spMkLst>
            <pc:docMk/>
            <pc:sldMk cId="0" sldId="326"/>
            <ac:spMk id="20" creationId="{5B1C9A21-B8F5-6047-ACA2-57749AF4C3BB}"/>
          </ac:spMkLst>
        </pc:spChg>
        <pc:spChg chg="add del mod">
          <ac:chgData name="Akshat Singhal" userId="4b49906f-d4a4-45f3-9556-05419c87fd01" providerId="ADAL" clId="{44CE811C-17EA-4740-A817-E6CF7FF0207D}" dt="2021-11-08T16:33:06.906" v="14458" actId="478"/>
          <ac:spMkLst>
            <pc:docMk/>
            <pc:sldMk cId="0" sldId="326"/>
            <ac:spMk id="21" creationId="{6D2AF538-3CE9-9244-A033-CF1AB8B09CE2}"/>
          </ac:spMkLst>
        </pc:spChg>
        <pc:spChg chg="add del mod">
          <ac:chgData name="Akshat Singhal" userId="4b49906f-d4a4-45f3-9556-05419c87fd01" providerId="ADAL" clId="{44CE811C-17EA-4740-A817-E6CF7FF0207D}" dt="2021-11-08T16:33:06.906" v="14458" actId="478"/>
          <ac:spMkLst>
            <pc:docMk/>
            <pc:sldMk cId="0" sldId="326"/>
            <ac:spMk id="22" creationId="{B5E41551-5B96-D84C-9622-339C7C1F66AF}"/>
          </ac:spMkLst>
        </pc:spChg>
        <pc:spChg chg="add del mod">
          <ac:chgData name="Akshat Singhal" userId="4b49906f-d4a4-45f3-9556-05419c87fd01" providerId="ADAL" clId="{44CE811C-17EA-4740-A817-E6CF7FF0207D}" dt="2021-11-08T16:33:06.906" v="14458" actId="478"/>
          <ac:spMkLst>
            <pc:docMk/>
            <pc:sldMk cId="0" sldId="326"/>
            <ac:spMk id="23" creationId="{06A38172-2B26-8C43-B48C-3E9D8D61E179}"/>
          </ac:spMkLst>
        </pc:spChg>
        <pc:spChg chg="mod">
          <ac:chgData name="Akshat Singhal" userId="4b49906f-d4a4-45f3-9556-05419c87fd01" providerId="ADAL" clId="{44CE811C-17EA-4740-A817-E6CF7FF0207D}" dt="2021-11-08T16:35:29.993" v="14477" actId="1076"/>
          <ac:spMkLst>
            <pc:docMk/>
            <pc:sldMk cId="0" sldId="326"/>
            <ac:spMk id="32" creationId="{517C5D51-F9F1-D64B-B406-645C39CB79AD}"/>
          </ac:spMkLst>
        </pc:spChg>
        <pc:spChg chg="mod">
          <ac:chgData name="Akshat Singhal" userId="4b49906f-d4a4-45f3-9556-05419c87fd01" providerId="ADAL" clId="{44CE811C-17EA-4740-A817-E6CF7FF0207D}" dt="2021-11-08T16:35:29.993" v="14477" actId="1076"/>
          <ac:spMkLst>
            <pc:docMk/>
            <pc:sldMk cId="0" sldId="326"/>
            <ac:spMk id="33" creationId="{DA17215B-4EF3-CF46-BCEB-1790F7A1BC6A}"/>
          </ac:spMkLst>
        </pc:spChg>
        <pc:spChg chg="add mod">
          <ac:chgData name="Akshat Singhal" userId="4b49906f-d4a4-45f3-9556-05419c87fd01" providerId="ADAL" clId="{44CE811C-17EA-4740-A817-E6CF7FF0207D}" dt="2021-11-08T16:38:38.403" v="14547" actId="1076"/>
          <ac:spMkLst>
            <pc:docMk/>
            <pc:sldMk cId="0" sldId="326"/>
            <ac:spMk id="40" creationId="{6D399F66-BC57-4943-9DDA-0C24CC1BB54A}"/>
          </ac:spMkLst>
        </pc:spChg>
        <pc:spChg chg="add del mod">
          <ac:chgData name="Akshat Singhal" userId="4b49906f-d4a4-45f3-9556-05419c87fd01" providerId="ADAL" clId="{44CE811C-17EA-4740-A817-E6CF7FF0207D}" dt="2021-11-08T16:37:55.719" v="14521" actId="478"/>
          <ac:spMkLst>
            <pc:docMk/>
            <pc:sldMk cId="0" sldId="326"/>
            <ac:spMk id="57" creationId="{2B42DB02-7188-0D43-B1DF-912E40BBF9A8}"/>
          </ac:spMkLst>
        </pc:spChg>
        <pc:spChg chg="add mod">
          <ac:chgData name="Akshat Singhal" userId="4b49906f-d4a4-45f3-9556-05419c87fd01" providerId="ADAL" clId="{44CE811C-17EA-4740-A817-E6CF7FF0207D}" dt="2021-11-08T16:38:48.077" v="14549" actId="1076"/>
          <ac:spMkLst>
            <pc:docMk/>
            <pc:sldMk cId="0" sldId="326"/>
            <ac:spMk id="59" creationId="{888EA5A9-084A-9F4E-9FF6-1F21CEDCDE45}"/>
          </ac:spMkLst>
        </pc:spChg>
        <pc:spChg chg="add mod">
          <ac:chgData name="Akshat Singhal" userId="4b49906f-d4a4-45f3-9556-05419c87fd01" providerId="ADAL" clId="{44CE811C-17EA-4740-A817-E6CF7FF0207D}" dt="2021-11-08T16:38:55.793" v="14551" actId="1076"/>
          <ac:spMkLst>
            <pc:docMk/>
            <pc:sldMk cId="0" sldId="326"/>
            <ac:spMk id="60" creationId="{1020D614-4386-774F-B8C2-EF8B9221272D}"/>
          </ac:spMkLst>
        </pc:spChg>
        <pc:spChg chg="add mod">
          <ac:chgData name="Akshat Singhal" userId="4b49906f-d4a4-45f3-9556-05419c87fd01" providerId="ADAL" clId="{44CE811C-17EA-4740-A817-E6CF7FF0207D}" dt="2021-11-08T16:39:14.022" v="14557" actId="20577"/>
          <ac:spMkLst>
            <pc:docMk/>
            <pc:sldMk cId="0" sldId="326"/>
            <ac:spMk id="61" creationId="{90BD4599-0B51-2147-8F91-706CF4F0CF3C}"/>
          </ac:spMkLst>
        </pc:spChg>
        <pc:spChg chg="mod">
          <ac:chgData name="Akshat Singhal" userId="4b49906f-d4a4-45f3-9556-05419c87fd01" providerId="ADAL" clId="{44CE811C-17EA-4740-A817-E6CF7FF0207D}" dt="2021-11-08T16:35:29.993" v="14477" actId="1076"/>
          <ac:spMkLst>
            <pc:docMk/>
            <pc:sldMk cId="0" sldId="326"/>
            <ac:spMk id="208" creationId="{00000000-0000-0000-0000-000000000000}"/>
          </ac:spMkLst>
        </pc:spChg>
        <pc:spChg chg="mod">
          <ac:chgData name="Akshat Singhal" userId="4b49906f-d4a4-45f3-9556-05419c87fd01" providerId="ADAL" clId="{44CE811C-17EA-4740-A817-E6CF7FF0207D}" dt="2021-11-08T16:35:29.993" v="14477" actId="1076"/>
          <ac:spMkLst>
            <pc:docMk/>
            <pc:sldMk cId="0" sldId="326"/>
            <ac:spMk id="209" creationId="{00000000-0000-0000-0000-000000000000}"/>
          </ac:spMkLst>
        </pc:spChg>
        <pc:spChg chg="mod">
          <ac:chgData name="Akshat Singhal" userId="4b49906f-d4a4-45f3-9556-05419c87fd01" providerId="ADAL" clId="{44CE811C-17EA-4740-A817-E6CF7FF0207D}" dt="2021-11-08T16:35:29.993" v="14477" actId="1076"/>
          <ac:spMkLst>
            <pc:docMk/>
            <pc:sldMk cId="0" sldId="326"/>
            <ac:spMk id="210" creationId="{00000000-0000-0000-0000-000000000000}"/>
          </ac:spMkLst>
        </pc:spChg>
        <pc:spChg chg="mod">
          <ac:chgData name="Akshat Singhal" userId="4b49906f-d4a4-45f3-9556-05419c87fd01" providerId="ADAL" clId="{44CE811C-17EA-4740-A817-E6CF7FF0207D}" dt="2021-11-08T16:35:29.993" v="14477" actId="1076"/>
          <ac:spMkLst>
            <pc:docMk/>
            <pc:sldMk cId="0" sldId="326"/>
            <ac:spMk id="213" creationId="{00000000-0000-0000-0000-000000000000}"/>
          </ac:spMkLst>
        </pc:spChg>
        <pc:spChg chg="mod">
          <ac:chgData name="Akshat Singhal" userId="4b49906f-d4a4-45f3-9556-05419c87fd01" providerId="ADAL" clId="{44CE811C-17EA-4740-A817-E6CF7FF0207D}" dt="2021-11-08T17:03:40.914" v="15465" actId="27107"/>
          <ac:spMkLst>
            <pc:docMk/>
            <pc:sldMk cId="0" sldId="326"/>
            <ac:spMk id="214" creationId="{00000000-0000-0000-0000-000000000000}"/>
          </ac:spMkLst>
        </pc:spChg>
        <pc:spChg chg="mod">
          <ac:chgData name="Akshat Singhal" userId="4b49906f-d4a4-45f3-9556-05419c87fd01" providerId="ADAL" clId="{44CE811C-17EA-4740-A817-E6CF7FF0207D}" dt="2021-11-08T16:35:29.993" v="14477" actId="1076"/>
          <ac:spMkLst>
            <pc:docMk/>
            <pc:sldMk cId="0" sldId="326"/>
            <ac:spMk id="215" creationId="{00000000-0000-0000-0000-000000000000}"/>
          </ac:spMkLst>
        </pc:spChg>
        <pc:spChg chg="mod">
          <ac:chgData name="Akshat Singhal" userId="4b49906f-d4a4-45f3-9556-05419c87fd01" providerId="ADAL" clId="{44CE811C-17EA-4740-A817-E6CF7FF0207D}" dt="2021-11-08T16:35:29.993" v="14477" actId="1076"/>
          <ac:spMkLst>
            <pc:docMk/>
            <pc:sldMk cId="0" sldId="326"/>
            <ac:spMk id="216" creationId="{00000000-0000-0000-0000-000000000000}"/>
          </ac:spMkLst>
        </pc:spChg>
        <pc:spChg chg="mod">
          <ac:chgData name="Akshat Singhal" userId="4b49906f-d4a4-45f3-9556-05419c87fd01" providerId="ADAL" clId="{44CE811C-17EA-4740-A817-E6CF7FF0207D}" dt="2021-11-08T16:35:29.993" v="14477" actId="1076"/>
          <ac:spMkLst>
            <pc:docMk/>
            <pc:sldMk cId="0" sldId="326"/>
            <ac:spMk id="217" creationId="{00000000-0000-0000-0000-000000000000}"/>
          </ac:spMkLst>
        </pc:spChg>
        <pc:spChg chg="mod">
          <ac:chgData name="Akshat Singhal" userId="4b49906f-d4a4-45f3-9556-05419c87fd01" providerId="ADAL" clId="{44CE811C-17EA-4740-A817-E6CF7FF0207D}" dt="2021-11-08T16:35:29.993" v="14477" actId="1076"/>
          <ac:spMkLst>
            <pc:docMk/>
            <pc:sldMk cId="0" sldId="326"/>
            <ac:spMk id="218" creationId="{00000000-0000-0000-0000-000000000000}"/>
          </ac:spMkLst>
        </pc:spChg>
        <pc:spChg chg="mod">
          <ac:chgData name="Akshat Singhal" userId="4b49906f-d4a4-45f3-9556-05419c87fd01" providerId="ADAL" clId="{44CE811C-17EA-4740-A817-E6CF7FF0207D}" dt="2021-11-08T16:35:29.993" v="14477" actId="1076"/>
          <ac:spMkLst>
            <pc:docMk/>
            <pc:sldMk cId="0" sldId="326"/>
            <ac:spMk id="219" creationId="{00000000-0000-0000-0000-000000000000}"/>
          </ac:spMkLst>
        </pc:spChg>
        <pc:cxnChg chg="add del mod">
          <ac:chgData name="Akshat Singhal" userId="4b49906f-d4a4-45f3-9556-05419c87fd01" providerId="ADAL" clId="{44CE811C-17EA-4740-A817-E6CF7FF0207D}" dt="2021-11-08T16:33:39.323" v="14461" actId="478"/>
          <ac:cxnSpMkLst>
            <pc:docMk/>
            <pc:sldMk cId="0" sldId="326"/>
            <ac:cxnSpMk id="8" creationId="{2E03476C-94B5-5A4A-82BE-E7618A94669B}"/>
          </ac:cxnSpMkLst>
        </pc:cxnChg>
        <pc:cxnChg chg="add mod">
          <ac:chgData name="Akshat Singhal" userId="4b49906f-d4a4-45f3-9556-05419c87fd01" providerId="ADAL" clId="{44CE811C-17EA-4740-A817-E6CF7FF0207D}" dt="2021-11-08T16:36:13.004" v="14485" actId="1076"/>
          <ac:cxnSpMkLst>
            <pc:docMk/>
            <pc:sldMk cId="0" sldId="326"/>
            <ac:cxnSpMk id="10" creationId="{11167FAB-98A9-AD42-A316-54021B8273CE}"/>
          </ac:cxnSpMkLst>
        </pc:cxnChg>
        <pc:cxnChg chg="add mod">
          <ac:chgData name="Akshat Singhal" userId="4b49906f-d4a4-45f3-9556-05419c87fd01" providerId="ADAL" clId="{44CE811C-17EA-4740-A817-E6CF7FF0207D}" dt="2021-11-08T16:36:21.894" v="14486" actId="14100"/>
          <ac:cxnSpMkLst>
            <pc:docMk/>
            <pc:sldMk cId="0" sldId="326"/>
            <ac:cxnSpMk id="35" creationId="{E70F1CDE-D8D7-4949-9DFC-574857ACFAE7}"/>
          </ac:cxnSpMkLst>
        </pc:cxnChg>
        <pc:cxnChg chg="add mod">
          <ac:chgData name="Akshat Singhal" userId="4b49906f-d4a4-45f3-9556-05419c87fd01" providerId="ADAL" clId="{44CE811C-17EA-4740-A817-E6CF7FF0207D}" dt="2021-11-08T16:36:32.488" v="14488" actId="14100"/>
          <ac:cxnSpMkLst>
            <pc:docMk/>
            <pc:sldMk cId="0" sldId="326"/>
            <ac:cxnSpMk id="38" creationId="{79DE6746-0203-7748-9180-68D907B12AB2}"/>
          </ac:cxnSpMkLst>
        </pc:cxnChg>
        <pc:cxnChg chg="add mod">
          <ac:chgData name="Akshat Singhal" userId="4b49906f-d4a4-45f3-9556-05419c87fd01" providerId="ADAL" clId="{44CE811C-17EA-4740-A817-E6CF7FF0207D}" dt="2021-11-08T16:36:41.755" v="14489" actId="14100"/>
          <ac:cxnSpMkLst>
            <pc:docMk/>
            <pc:sldMk cId="0" sldId="326"/>
            <ac:cxnSpMk id="42" creationId="{A1CED621-585E-4F4F-BF7D-A005D82E153A}"/>
          </ac:cxnSpMkLst>
        </pc:cxnChg>
        <pc:cxnChg chg="del mod">
          <ac:chgData name="Akshat Singhal" userId="4b49906f-d4a4-45f3-9556-05419c87fd01" providerId="ADAL" clId="{44CE811C-17EA-4740-A817-E6CF7FF0207D}" dt="2021-11-08T16:33:19.790" v="14459" actId="478"/>
          <ac:cxnSpMkLst>
            <pc:docMk/>
            <pc:sldMk cId="0" sldId="326"/>
            <ac:cxnSpMk id="202" creationId="{00000000-0000-0000-0000-000000000000}"/>
          </ac:cxnSpMkLst>
        </pc:cxnChg>
        <pc:cxnChg chg="del mod">
          <ac:chgData name="Akshat Singhal" userId="4b49906f-d4a4-45f3-9556-05419c87fd01" providerId="ADAL" clId="{44CE811C-17EA-4740-A817-E6CF7FF0207D}" dt="2021-11-08T16:33:19.790" v="14459" actId="478"/>
          <ac:cxnSpMkLst>
            <pc:docMk/>
            <pc:sldMk cId="0" sldId="326"/>
            <ac:cxnSpMk id="203" creationId="{00000000-0000-0000-0000-000000000000}"/>
          </ac:cxnSpMkLst>
        </pc:cxnChg>
        <pc:cxnChg chg="del mod">
          <ac:chgData name="Akshat Singhal" userId="4b49906f-d4a4-45f3-9556-05419c87fd01" providerId="ADAL" clId="{44CE811C-17EA-4740-A817-E6CF7FF0207D}" dt="2021-11-08T16:33:19.790" v="14459" actId="478"/>
          <ac:cxnSpMkLst>
            <pc:docMk/>
            <pc:sldMk cId="0" sldId="326"/>
            <ac:cxnSpMk id="205" creationId="{00000000-0000-0000-0000-000000000000}"/>
          </ac:cxnSpMkLst>
        </pc:cxnChg>
        <pc:cxnChg chg="del mod">
          <ac:chgData name="Akshat Singhal" userId="4b49906f-d4a4-45f3-9556-05419c87fd01" providerId="ADAL" clId="{44CE811C-17EA-4740-A817-E6CF7FF0207D}" dt="2021-11-08T16:33:19.790" v="14459" actId="478"/>
          <ac:cxnSpMkLst>
            <pc:docMk/>
            <pc:sldMk cId="0" sldId="326"/>
            <ac:cxnSpMk id="206" creationId="{00000000-0000-0000-0000-000000000000}"/>
          </ac:cxnSpMkLst>
        </pc:cxnChg>
      </pc:sldChg>
      <pc:sldChg chg="addSp delSp modSp add mod modNotes modNotesTx">
        <pc:chgData name="Akshat Singhal" userId="4b49906f-d4a4-45f3-9556-05419c87fd01" providerId="ADAL" clId="{44CE811C-17EA-4740-A817-E6CF7FF0207D}" dt="2021-11-08T07:53:55.520" v="14061"/>
        <pc:sldMkLst>
          <pc:docMk/>
          <pc:sldMk cId="1574342329" sldId="327"/>
        </pc:sldMkLst>
        <pc:spChg chg="add mod">
          <ac:chgData name="Akshat Singhal" userId="4b49906f-d4a4-45f3-9556-05419c87fd01" providerId="ADAL" clId="{44CE811C-17EA-4740-A817-E6CF7FF0207D}" dt="2021-10-25T12:28:13.107" v="6421" actId="14100"/>
          <ac:spMkLst>
            <pc:docMk/>
            <pc:sldMk cId="1574342329" sldId="327"/>
            <ac:spMk id="2" creationId="{4625F4D6-25AD-DC49-8E4C-CD6D42DE81C9}"/>
          </ac:spMkLst>
        </pc:spChg>
        <pc:spChg chg="mod">
          <ac:chgData name="Akshat Singhal" userId="4b49906f-d4a4-45f3-9556-05419c87fd01" providerId="ADAL" clId="{44CE811C-17EA-4740-A817-E6CF7FF0207D}" dt="2021-10-25T10:47:12.312" v="5801" actId="20577"/>
          <ac:spMkLst>
            <pc:docMk/>
            <pc:sldMk cId="1574342329" sldId="327"/>
            <ac:spMk id="6" creationId="{793291BD-3BE8-394F-8D5B-69D4A6795439}"/>
          </ac:spMkLst>
        </pc:spChg>
        <pc:spChg chg="del">
          <ac:chgData name="Akshat Singhal" userId="4b49906f-d4a4-45f3-9556-05419c87fd01" providerId="ADAL" clId="{44CE811C-17EA-4740-A817-E6CF7FF0207D}" dt="2021-11-08T07:53:55.520" v="14061"/>
          <ac:spMkLst>
            <pc:docMk/>
            <pc:sldMk cId="1574342329" sldId="327"/>
            <ac:spMk id="299" creationId="{00000000-0000-0000-0000-000000000000}"/>
          </ac:spMkLst>
        </pc:spChg>
        <pc:spChg chg="mod">
          <ac:chgData name="Akshat Singhal" userId="4b49906f-d4a4-45f3-9556-05419c87fd01" providerId="ADAL" clId="{44CE811C-17EA-4740-A817-E6CF7FF0207D}" dt="2021-10-25T12:04:12.239" v="6110" actId="1076"/>
          <ac:spMkLst>
            <pc:docMk/>
            <pc:sldMk cId="1574342329" sldId="327"/>
            <ac:spMk id="301" creationId="{00000000-0000-0000-0000-000000000000}"/>
          </ac:spMkLst>
        </pc:spChg>
        <pc:picChg chg="del">
          <ac:chgData name="Akshat Singhal" userId="4b49906f-d4a4-45f3-9556-05419c87fd01" providerId="ADAL" clId="{44CE811C-17EA-4740-A817-E6CF7FF0207D}" dt="2021-10-25T07:22:48.465" v="5597" actId="478"/>
          <ac:picMkLst>
            <pc:docMk/>
            <pc:sldMk cId="1574342329" sldId="327"/>
            <ac:picMk id="1028" creationId="{69BF4BA8-DA49-E149-8DC7-B1212A25B116}"/>
          </ac:picMkLst>
        </pc:picChg>
        <pc:picChg chg="add del mod">
          <ac:chgData name="Akshat Singhal" userId="4b49906f-d4a4-45f3-9556-05419c87fd01" providerId="ADAL" clId="{44CE811C-17EA-4740-A817-E6CF7FF0207D}" dt="2021-10-25T10:32:12.960" v="5784" actId="478"/>
          <ac:picMkLst>
            <pc:docMk/>
            <pc:sldMk cId="1574342329" sldId="327"/>
            <ac:picMk id="3074" creationId="{13A73DA5-99B9-734E-A6B2-613560E7ECD2}"/>
          </ac:picMkLst>
        </pc:picChg>
        <pc:picChg chg="add del mod">
          <ac:chgData name="Akshat Singhal" userId="4b49906f-d4a4-45f3-9556-05419c87fd01" providerId="ADAL" clId="{44CE811C-17EA-4740-A817-E6CF7FF0207D}" dt="2021-10-25T10:47:39.335" v="5802" actId="478"/>
          <ac:picMkLst>
            <pc:docMk/>
            <pc:sldMk cId="1574342329" sldId="327"/>
            <ac:picMk id="3076" creationId="{6BC8C587-AE62-964C-8BA6-EC93874F6DEC}"/>
          </ac:picMkLst>
        </pc:picChg>
        <pc:picChg chg="add mod">
          <ac:chgData name="Akshat Singhal" userId="4b49906f-d4a4-45f3-9556-05419c87fd01" providerId="ADAL" clId="{44CE811C-17EA-4740-A817-E6CF7FF0207D}" dt="2021-10-25T10:46:56.129" v="5798" actId="14100"/>
          <ac:picMkLst>
            <pc:docMk/>
            <pc:sldMk cId="1574342329" sldId="327"/>
            <ac:picMk id="3078" creationId="{FC4BD375-D9D0-6843-946B-F69290B78F0C}"/>
          </ac:picMkLst>
        </pc:picChg>
        <pc:picChg chg="add del mod">
          <ac:chgData name="Akshat Singhal" userId="4b49906f-d4a4-45f3-9556-05419c87fd01" providerId="ADAL" clId="{44CE811C-17EA-4740-A817-E6CF7FF0207D}" dt="2021-10-25T11:59:53.152" v="5809" actId="478"/>
          <ac:picMkLst>
            <pc:docMk/>
            <pc:sldMk cId="1574342329" sldId="327"/>
            <ac:picMk id="3080" creationId="{8574F87B-7389-9042-9F37-F32FF33054F5}"/>
          </ac:picMkLst>
        </pc:picChg>
        <pc:picChg chg="add mod">
          <ac:chgData name="Akshat Singhal" userId="4b49906f-d4a4-45f3-9556-05419c87fd01" providerId="ADAL" clId="{44CE811C-17EA-4740-A817-E6CF7FF0207D}" dt="2021-10-25T12:00:11.051" v="5814" actId="1076"/>
          <ac:picMkLst>
            <pc:docMk/>
            <pc:sldMk cId="1574342329" sldId="327"/>
            <ac:picMk id="3082" creationId="{5F35FBD1-AA7A-3341-981E-0081DD4DE56B}"/>
          </ac:picMkLst>
        </pc:picChg>
      </pc:sldChg>
      <pc:sldChg chg="delSp add del modNotes">
        <pc:chgData name="Akshat Singhal" userId="4b49906f-d4a4-45f3-9556-05419c87fd01" providerId="ADAL" clId="{44CE811C-17EA-4740-A817-E6CF7FF0207D}" dt="2021-11-09T08:22:47.068" v="16651" actId="2696"/>
        <pc:sldMkLst>
          <pc:docMk/>
          <pc:sldMk cId="32362576" sldId="328"/>
        </pc:sldMkLst>
        <pc:spChg chg="del">
          <ac:chgData name="Akshat Singhal" userId="4b49906f-d4a4-45f3-9556-05419c87fd01" providerId="ADAL" clId="{44CE811C-17EA-4740-A817-E6CF7FF0207D}" dt="2021-11-08T07:53:55.520" v="14061"/>
          <ac:spMkLst>
            <pc:docMk/>
            <pc:sldMk cId="32362576" sldId="328"/>
            <ac:spMk id="582" creationId="{00000000-0000-0000-0000-000000000000}"/>
          </ac:spMkLst>
        </pc:spChg>
      </pc:sldChg>
      <pc:sldChg chg="add">
        <pc:chgData name="Akshat Singhal" userId="4b49906f-d4a4-45f3-9556-05419c87fd01" providerId="ADAL" clId="{44CE811C-17EA-4740-A817-E6CF7FF0207D}" dt="2021-11-09T08:22:54.469" v="16652"/>
        <pc:sldMkLst>
          <pc:docMk/>
          <pc:sldMk cId="4138950017" sldId="328"/>
        </pc:sldMkLst>
      </pc:sldChg>
      <pc:sldChg chg="add">
        <pc:chgData name="Akshat Singhal" userId="4b49906f-d4a4-45f3-9556-05419c87fd01" providerId="ADAL" clId="{44CE811C-17EA-4740-A817-E6CF7FF0207D}" dt="2021-11-09T08:22:54.469" v="16652"/>
        <pc:sldMkLst>
          <pc:docMk/>
          <pc:sldMk cId="944748713" sldId="329"/>
        </pc:sldMkLst>
      </pc:sldChg>
      <pc:sldChg chg="delSp add del modNotes">
        <pc:chgData name="Akshat Singhal" userId="4b49906f-d4a4-45f3-9556-05419c87fd01" providerId="ADAL" clId="{44CE811C-17EA-4740-A817-E6CF7FF0207D}" dt="2021-11-09T08:22:47.068" v="16651" actId="2696"/>
        <pc:sldMkLst>
          <pc:docMk/>
          <pc:sldMk cId="976797504" sldId="329"/>
        </pc:sldMkLst>
        <pc:spChg chg="del">
          <ac:chgData name="Akshat Singhal" userId="4b49906f-d4a4-45f3-9556-05419c87fd01" providerId="ADAL" clId="{44CE811C-17EA-4740-A817-E6CF7FF0207D}" dt="2021-11-08T07:53:55.520" v="14061"/>
          <ac:spMkLst>
            <pc:docMk/>
            <pc:sldMk cId="976797504" sldId="329"/>
            <ac:spMk id="582" creationId="{00000000-0000-0000-0000-000000000000}"/>
          </ac:spMkLst>
        </pc:spChg>
      </pc:sldChg>
      <pc:sldChg chg="add">
        <pc:chgData name="Akshat Singhal" userId="4b49906f-d4a4-45f3-9556-05419c87fd01" providerId="ADAL" clId="{44CE811C-17EA-4740-A817-E6CF7FF0207D}" dt="2021-11-09T08:22:54.469" v="16652"/>
        <pc:sldMkLst>
          <pc:docMk/>
          <pc:sldMk cId="3230120357" sldId="330"/>
        </pc:sldMkLst>
      </pc:sldChg>
      <pc:sldChg chg="delSp add del modNotes">
        <pc:chgData name="Akshat Singhal" userId="4b49906f-d4a4-45f3-9556-05419c87fd01" providerId="ADAL" clId="{44CE811C-17EA-4740-A817-E6CF7FF0207D}" dt="2021-11-09T08:22:47.068" v="16651" actId="2696"/>
        <pc:sldMkLst>
          <pc:docMk/>
          <pc:sldMk cId="3893169423" sldId="330"/>
        </pc:sldMkLst>
        <pc:spChg chg="del">
          <ac:chgData name="Akshat Singhal" userId="4b49906f-d4a4-45f3-9556-05419c87fd01" providerId="ADAL" clId="{44CE811C-17EA-4740-A817-E6CF7FF0207D}" dt="2021-11-08T07:53:55.520" v="14061"/>
          <ac:spMkLst>
            <pc:docMk/>
            <pc:sldMk cId="3893169423" sldId="330"/>
            <ac:spMk id="582" creationId="{00000000-0000-0000-0000-000000000000}"/>
          </ac:spMkLst>
        </pc:spChg>
      </pc:sldChg>
      <pc:sldChg chg="addSp delSp modSp add del mod modNotesTx">
        <pc:chgData name="Akshat Singhal" userId="4b49906f-d4a4-45f3-9556-05419c87fd01" providerId="ADAL" clId="{44CE811C-17EA-4740-A817-E6CF7FF0207D}" dt="2021-11-11T09:22:06.399" v="17657" actId="20577"/>
        <pc:sldMkLst>
          <pc:docMk/>
          <pc:sldMk cId="2836199610" sldId="331"/>
        </pc:sldMkLst>
        <pc:spChg chg="mod">
          <ac:chgData name="Akshat Singhal" userId="4b49906f-d4a4-45f3-9556-05419c87fd01" providerId="ADAL" clId="{44CE811C-17EA-4740-A817-E6CF7FF0207D}" dt="2021-11-10T14:13:25.885" v="17366" actId="20577"/>
          <ac:spMkLst>
            <pc:docMk/>
            <pc:sldMk cId="2836199610" sldId="331"/>
            <ac:spMk id="2" creationId="{4CEC2182-F972-6F49-A1BB-534671639B64}"/>
          </ac:spMkLst>
        </pc:spChg>
        <pc:spChg chg="mod">
          <ac:chgData name="Akshat Singhal" userId="4b49906f-d4a4-45f3-9556-05419c87fd01" providerId="ADAL" clId="{44CE811C-17EA-4740-A817-E6CF7FF0207D}" dt="2021-11-11T09:22:06.399" v="17657" actId="20577"/>
          <ac:spMkLst>
            <pc:docMk/>
            <pc:sldMk cId="2836199610" sldId="331"/>
            <ac:spMk id="3" creationId="{0D74FB43-BE44-DD43-8EEE-600C428F6E52}"/>
          </ac:spMkLst>
        </pc:spChg>
        <pc:picChg chg="add del mod">
          <ac:chgData name="Akshat Singhal" userId="4b49906f-d4a4-45f3-9556-05419c87fd01" providerId="ADAL" clId="{44CE811C-17EA-4740-A817-E6CF7FF0207D}" dt="2021-11-11T09:19:38.336" v="17549" actId="478"/>
          <ac:picMkLst>
            <pc:docMk/>
            <pc:sldMk cId="2836199610" sldId="331"/>
            <ac:picMk id="4" creationId="{6CAD1215-4156-724D-96FC-4F7620637719}"/>
          </ac:picMkLst>
        </pc:picChg>
        <pc:picChg chg="add del mod">
          <ac:chgData name="Akshat Singhal" userId="4b49906f-d4a4-45f3-9556-05419c87fd01" providerId="ADAL" clId="{44CE811C-17EA-4740-A817-E6CF7FF0207D}" dt="2021-11-11T09:19:49.519" v="17554" actId="478"/>
          <ac:picMkLst>
            <pc:docMk/>
            <pc:sldMk cId="2836199610" sldId="331"/>
            <ac:picMk id="5" creationId="{CD64601D-F2E6-6245-A014-947032A32E5F}"/>
          </ac:picMkLst>
        </pc:picChg>
        <pc:picChg chg="add mod">
          <ac:chgData name="Akshat Singhal" userId="4b49906f-d4a4-45f3-9556-05419c87fd01" providerId="ADAL" clId="{44CE811C-17EA-4740-A817-E6CF7FF0207D}" dt="2021-11-11T09:19:47.562" v="17553" actId="1076"/>
          <ac:picMkLst>
            <pc:docMk/>
            <pc:sldMk cId="2836199610" sldId="331"/>
            <ac:picMk id="1026" creationId="{09B39434-EFC3-144A-9B0A-F74CEF9A4A39}"/>
          </ac:picMkLst>
        </pc:picChg>
        <pc:picChg chg="mod">
          <ac:chgData name="Akshat Singhal" userId="4b49906f-d4a4-45f3-9556-05419c87fd01" providerId="ADAL" clId="{44CE811C-17EA-4740-A817-E6CF7FF0207D}" dt="2021-10-25T12:10:41.615" v="6240" actId="1076"/>
          <ac:picMkLst>
            <pc:docMk/>
            <pc:sldMk cId="2836199610" sldId="331"/>
            <ac:picMk id="1026" creationId="{5143B21D-0D96-2B45-96D3-EBDFE6DB7729}"/>
          </ac:picMkLst>
        </pc:picChg>
        <pc:picChg chg="del">
          <ac:chgData name="Akshat Singhal" userId="4b49906f-d4a4-45f3-9556-05419c87fd01" providerId="ADAL" clId="{44CE811C-17EA-4740-A817-E6CF7FF0207D}" dt="2021-11-10T14:08:49.230" v="17302" actId="478"/>
          <ac:picMkLst>
            <pc:docMk/>
            <pc:sldMk cId="2836199610" sldId="331"/>
            <ac:picMk id="1026" creationId="{6D3A5EC7-6D01-AC49-9568-3D1231747D43}"/>
          </ac:picMkLst>
        </pc:picChg>
        <pc:picChg chg="del">
          <ac:chgData name="Akshat Singhal" userId="4b49906f-d4a4-45f3-9556-05419c87fd01" providerId="ADAL" clId="{44CE811C-17EA-4740-A817-E6CF7FF0207D}" dt="2021-11-10T14:09:05.620" v="17306" actId="478"/>
          <ac:picMkLst>
            <pc:docMk/>
            <pc:sldMk cId="2836199610" sldId="331"/>
            <ac:picMk id="1028" creationId="{17F797CA-5182-B64F-B799-2F44E599EBFF}"/>
          </ac:picMkLst>
        </pc:picChg>
        <pc:picChg chg="add mod">
          <ac:chgData name="Akshat Singhal" userId="4b49906f-d4a4-45f3-9556-05419c87fd01" providerId="ADAL" clId="{44CE811C-17EA-4740-A817-E6CF7FF0207D}" dt="2021-11-11T09:20:10.574" v="17559" actId="1076"/>
          <ac:picMkLst>
            <pc:docMk/>
            <pc:sldMk cId="2836199610" sldId="331"/>
            <ac:picMk id="1028" creationId="{9AEBB7A0-621F-0C45-AFB4-6E192A815D50}"/>
          </ac:picMkLst>
        </pc:picChg>
        <pc:picChg chg="mod">
          <ac:chgData name="Akshat Singhal" userId="4b49906f-d4a4-45f3-9556-05419c87fd01" providerId="ADAL" clId="{44CE811C-17EA-4740-A817-E6CF7FF0207D}" dt="2021-10-25T12:10:45.193" v="6241" actId="1076"/>
          <ac:picMkLst>
            <pc:docMk/>
            <pc:sldMk cId="2836199610" sldId="331"/>
            <ac:picMk id="1028" creationId="{C263C573-05FF-A34B-A68E-A59B2EFEC58C}"/>
          </ac:picMkLst>
        </pc:picChg>
      </pc:sldChg>
      <pc:sldChg chg="add del">
        <pc:chgData name="Akshat Singhal" userId="4b49906f-d4a4-45f3-9556-05419c87fd01" providerId="ADAL" clId="{44CE811C-17EA-4740-A817-E6CF7FF0207D}" dt="2021-10-25T12:09:44.014" v="6217"/>
        <pc:sldMkLst>
          <pc:docMk/>
          <pc:sldMk cId="1501895606" sldId="332"/>
        </pc:sldMkLst>
      </pc:sldChg>
      <pc:sldChg chg="delSp modSp add del mod">
        <pc:chgData name="Akshat Singhal" userId="4b49906f-d4a4-45f3-9556-05419c87fd01" providerId="ADAL" clId="{44CE811C-17EA-4740-A817-E6CF7FF0207D}" dt="2021-10-27T07:30:58.786" v="6495" actId="2696"/>
        <pc:sldMkLst>
          <pc:docMk/>
          <pc:sldMk cId="4068261907" sldId="332"/>
        </pc:sldMkLst>
        <pc:spChg chg="mod">
          <ac:chgData name="Akshat Singhal" userId="4b49906f-d4a4-45f3-9556-05419c87fd01" providerId="ADAL" clId="{44CE811C-17EA-4740-A817-E6CF7FF0207D}" dt="2021-10-25T12:15:43.745" v="6305" actId="1076"/>
          <ac:spMkLst>
            <pc:docMk/>
            <pc:sldMk cId="4068261907" sldId="332"/>
            <ac:spMk id="663" creationId="{00000000-0000-0000-0000-000000000000}"/>
          </ac:spMkLst>
        </pc:spChg>
        <pc:spChg chg="del mod">
          <ac:chgData name="Akshat Singhal" userId="4b49906f-d4a4-45f3-9556-05419c87fd01" providerId="ADAL" clId="{44CE811C-17EA-4740-A817-E6CF7FF0207D}" dt="2021-10-25T12:14:42.785" v="6266" actId="478"/>
          <ac:spMkLst>
            <pc:docMk/>
            <pc:sldMk cId="4068261907" sldId="332"/>
            <ac:spMk id="664" creationId="{00000000-0000-0000-0000-000000000000}"/>
          </ac:spMkLst>
        </pc:spChg>
      </pc:sldChg>
      <pc:sldChg chg="addSp delSp modSp add del mod delAnim modAnim modNotes">
        <pc:chgData name="Akshat Singhal" userId="4b49906f-d4a4-45f3-9556-05419c87fd01" providerId="ADAL" clId="{44CE811C-17EA-4740-A817-E6CF7FF0207D}" dt="2021-11-10T14:02:58.501" v="17299" actId="2696"/>
        <pc:sldMkLst>
          <pc:docMk/>
          <pc:sldMk cId="3078067456" sldId="333"/>
        </pc:sldMkLst>
        <pc:spChg chg="del">
          <ac:chgData name="Akshat Singhal" userId="4b49906f-d4a4-45f3-9556-05419c87fd01" providerId="ADAL" clId="{44CE811C-17EA-4740-A817-E6CF7FF0207D}" dt="2021-11-08T07:53:55.520" v="14061"/>
          <ac:spMkLst>
            <pc:docMk/>
            <pc:sldMk cId="3078067456" sldId="333"/>
            <ac:spMk id="4" creationId="{064E5BC2-0FF9-5841-B142-2A7A971EBABF}"/>
          </ac:spMkLst>
        </pc:spChg>
        <pc:spChg chg="mod">
          <ac:chgData name="Akshat Singhal" userId="4b49906f-d4a4-45f3-9556-05419c87fd01" providerId="ADAL" clId="{44CE811C-17EA-4740-A817-E6CF7FF0207D}" dt="2021-10-25T12:26:53.590" v="6420" actId="20577"/>
          <ac:spMkLst>
            <pc:docMk/>
            <pc:sldMk cId="3078067456" sldId="333"/>
            <ac:spMk id="9" creationId="{04C7ED17-A25D-234E-8F68-41AB51DC8C68}"/>
          </ac:spMkLst>
        </pc:spChg>
        <pc:spChg chg="mod">
          <ac:chgData name="Akshat Singhal" userId="4b49906f-d4a4-45f3-9556-05419c87fd01" providerId="ADAL" clId="{44CE811C-17EA-4740-A817-E6CF7FF0207D}" dt="2021-10-25T12:25:55.821" v="6386" actId="1076"/>
          <ac:spMkLst>
            <pc:docMk/>
            <pc:sldMk cId="3078067456" sldId="333"/>
            <ac:spMk id="10" creationId="{F02659E5-9239-C14A-9C6B-2B584782BB4F}"/>
          </ac:spMkLst>
        </pc:spChg>
        <pc:spChg chg="mod">
          <ac:chgData name="Akshat Singhal" userId="4b49906f-d4a4-45f3-9556-05419c87fd01" providerId="ADAL" clId="{44CE811C-17EA-4740-A817-E6CF7FF0207D}" dt="2021-10-25T12:25:51.679" v="6385" actId="1076"/>
          <ac:spMkLst>
            <pc:docMk/>
            <pc:sldMk cId="3078067456" sldId="333"/>
            <ac:spMk id="11" creationId="{5A75F286-9684-DC48-8811-575AB7B6ED61}"/>
          </ac:spMkLst>
        </pc:spChg>
        <pc:spChg chg="del mod">
          <ac:chgData name="Akshat Singhal" userId="4b49906f-d4a4-45f3-9556-05419c87fd01" providerId="ADAL" clId="{44CE811C-17EA-4740-A817-E6CF7FF0207D}" dt="2021-10-25T12:24:37.327" v="6373" actId="478"/>
          <ac:spMkLst>
            <pc:docMk/>
            <pc:sldMk cId="3078067456" sldId="333"/>
            <ac:spMk id="13" creationId="{89022AFE-C5DA-984B-9E07-03D694D58D51}"/>
          </ac:spMkLst>
        </pc:spChg>
        <pc:spChg chg="add mod">
          <ac:chgData name="Akshat Singhal" userId="4b49906f-d4a4-45f3-9556-05419c87fd01" providerId="ADAL" clId="{44CE811C-17EA-4740-A817-E6CF7FF0207D}" dt="2021-10-25T12:25:41.310" v="6383" actId="1076"/>
          <ac:spMkLst>
            <pc:docMk/>
            <pc:sldMk cId="3078067456" sldId="333"/>
            <ac:spMk id="14" creationId="{AD443DE4-C605-0045-BE33-B1F095BAA15D}"/>
          </ac:spMkLst>
        </pc:spChg>
        <pc:cxnChg chg="mod">
          <ac:chgData name="Akshat Singhal" userId="4b49906f-d4a4-45f3-9556-05419c87fd01" providerId="ADAL" clId="{44CE811C-17EA-4740-A817-E6CF7FF0207D}" dt="2021-10-25T12:25:58.727" v="6387" actId="1076"/>
          <ac:cxnSpMkLst>
            <pc:docMk/>
            <pc:sldMk cId="3078067456" sldId="333"/>
            <ac:cxnSpMk id="7" creationId="{0510DAC4-5AF7-604B-8284-49AB21E58120}"/>
          </ac:cxnSpMkLst>
        </pc:cxnChg>
        <pc:cxnChg chg="mod">
          <ac:chgData name="Akshat Singhal" userId="4b49906f-d4a4-45f3-9556-05419c87fd01" providerId="ADAL" clId="{44CE811C-17EA-4740-A817-E6CF7FF0207D}" dt="2021-10-25T12:25:55.821" v="6386" actId="1076"/>
          <ac:cxnSpMkLst>
            <pc:docMk/>
            <pc:sldMk cId="3078067456" sldId="333"/>
            <ac:cxnSpMk id="8" creationId="{4C362A3A-3E67-9249-950A-7149E1E645AE}"/>
          </ac:cxnSpMkLst>
        </pc:cxnChg>
        <pc:cxnChg chg="mod">
          <ac:chgData name="Akshat Singhal" userId="4b49906f-d4a4-45f3-9556-05419c87fd01" providerId="ADAL" clId="{44CE811C-17EA-4740-A817-E6CF7FF0207D}" dt="2021-10-25T12:25:51.679" v="6385" actId="1076"/>
          <ac:cxnSpMkLst>
            <pc:docMk/>
            <pc:sldMk cId="3078067456" sldId="333"/>
            <ac:cxnSpMk id="12" creationId="{4DD5B2FF-CA9A-3341-8486-9C218E12000F}"/>
          </ac:cxnSpMkLst>
        </pc:cxnChg>
      </pc:sldChg>
      <pc:sldChg chg="delSp modSp add del mod modNotes">
        <pc:chgData name="Akshat Singhal" userId="4b49906f-d4a4-45f3-9556-05419c87fd01" providerId="ADAL" clId="{44CE811C-17EA-4740-A817-E6CF7FF0207D}" dt="2021-11-08T07:56:59.489" v="14063" actId="2696"/>
        <pc:sldMkLst>
          <pc:docMk/>
          <pc:sldMk cId="3608874347" sldId="334"/>
        </pc:sldMkLst>
        <pc:spChg chg="mod">
          <ac:chgData name="Akshat Singhal" userId="4b49906f-d4a4-45f3-9556-05419c87fd01" providerId="ADAL" clId="{44CE811C-17EA-4740-A817-E6CF7FF0207D}" dt="2021-10-27T07:26:42.608" v="6487"/>
          <ac:spMkLst>
            <pc:docMk/>
            <pc:sldMk cId="3608874347" sldId="334"/>
            <ac:spMk id="3" creationId="{0D74FB43-BE44-DD43-8EEE-600C428F6E52}"/>
          </ac:spMkLst>
        </pc:spChg>
        <pc:spChg chg="del">
          <ac:chgData name="Akshat Singhal" userId="4b49906f-d4a4-45f3-9556-05419c87fd01" providerId="ADAL" clId="{44CE811C-17EA-4740-A817-E6CF7FF0207D}" dt="2021-11-08T07:53:55.520" v="14061"/>
          <ac:spMkLst>
            <pc:docMk/>
            <pc:sldMk cId="3608874347" sldId="334"/>
            <ac:spMk id="4" creationId="{064E5BC2-0FF9-5841-B142-2A7A971EBABF}"/>
          </ac:spMkLst>
        </pc:spChg>
        <pc:picChg chg="mod">
          <ac:chgData name="Akshat Singhal" userId="4b49906f-d4a4-45f3-9556-05419c87fd01" providerId="ADAL" clId="{44CE811C-17EA-4740-A817-E6CF7FF0207D}" dt="2021-10-27T07:20:09.532" v="6432" actId="1076"/>
          <ac:picMkLst>
            <pc:docMk/>
            <pc:sldMk cId="3608874347" sldId="334"/>
            <ac:picMk id="6" creationId="{6C62865B-0269-B547-9DDF-13832AE5303F}"/>
          </ac:picMkLst>
        </pc:picChg>
        <pc:picChg chg="mod">
          <ac:chgData name="Akshat Singhal" userId="4b49906f-d4a4-45f3-9556-05419c87fd01" providerId="ADAL" clId="{44CE811C-17EA-4740-A817-E6CF7FF0207D}" dt="2021-10-27T07:20:07.443" v="6431" actId="1076"/>
          <ac:picMkLst>
            <pc:docMk/>
            <pc:sldMk cId="3608874347" sldId="334"/>
            <ac:picMk id="8" creationId="{CD42521B-E39F-3D43-88C2-5558AE28D70F}"/>
          </ac:picMkLst>
        </pc:picChg>
      </pc:sldChg>
      <pc:sldChg chg="delSp modSp add del mod modNotes">
        <pc:chgData name="Akshat Singhal" userId="4b49906f-d4a4-45f3-9556-05419c87fd01" providerId="ADAL" clId="{44CE811C-17EA-4740-A817-E6CF7FF0207D}" dt="2021-11-08T07:56:59.489" v="14063" actId="2696"/>
        <pc:sldMkLst>
          <pc:docMk/>
          <pc:sldMk cId="837244644" sldId="335"/>
        </pc:sldMkLst>
        <pc:spChg chg="mod">
          <ac:chgData name="Akshat Singhal" userId="4b49906f-d4a4-45f3-9556-05419c87fd01" providerId="ADAL" clId="{44CE811C-17EA-4740-A817-E6CF7FF0207D}" dt="2021-10-27T07:27:46.234" v="6492" actId="20577"/>
          <ac:spMkLst>
            <pc:docMk/>
            <pc:sldMk cId="837244644" sldId="335"/>
            <ac:spMk id="3" creationId="{0D74FB43-BE44-DD43-8EEE-600C428F6E52}"/>
          </ac:spMkLst>
        </pc:spChg>
        <pc:spChg chg="del">
          <ac:chgData name="Akshat Singhal" userId="4b49906f-d4a4-45f3-9556-05419c87fd01" providerId="ADAL" clId="{44CE811C-17EA-4740-A817-E6CF7FF0207D}" dt="2021-11-08T07:53:55.520" v="14061"/>
          <ac:spMkLst>
            <pc:docMk/>
            <pc:sldMk cId="837244644" sldId="335"/>
            <ac:spMk id="4" creationId="{064E5BC2-0FF9-5841-B142-2A7A971EBABF}"/>
          </ac:spMkLst>
        </pc:spChg>
      </pc:sldChg>
      <pc:sldChg chg="delSp add">
        <pc:chgData name="Akshat Singhal" userId="4b49906f-d4a4-45f3-9556-05419c87fd01" providerId="ADAL" clId="{44CE811C-17EA-4740-A817-E6CF7FF0207D}" dt="2021-11-08T07:53:55.520" v="14061"/>
        <pc:sldMkLst>
          <pc:docMk/>
          <pc:sldMk cId="3979568082" sldId="336"/>
        </pc:sldMkLst>
        <pc:spChg chg="del">
          <ac:chgData name="Akshat Singhal" userId="4b49906f-d4a4-45f3-9556-05419c87fd01" providerId="ADAL" clId="{44CE811C-17EA-4740-A817-E6CF7FF0207D}" dt="2021-11-08T07:53:55.520" v="14061"/>
          <ac:spMkLst>
            <pc:docMk/>
            <pc:sldMk cId="3979568082" sldId="336"/>
            <ac:spMk id="661" creationId="{00000000-0000-0000-0000-000000000000}"/>
          </ac:spMkLst>
        </pc:spChg>
      </pc:sldChg>
      <pc:sldChg chg="delSp add">
        <pc:chgData name="Akshat Singhal" userId="4b49906f-d4a4-45f3-9556-05419c87fd01" providerId="ADAL" clId="{44CE811C-17EA-4740-A817-E6CF7FF0207D}" dt="2021-11-08T07:53:55.520" v="14061"/>
        <pc:sldMkLst>
          <pc:docMk/>
          <pc:sldMk cId="1771849425" sldId="337"/>
        </pc:sldMkLst>
        <pc:spChg chg="del">
          <ac:chgData name="Akshat Singhal" userId="4b49906f-d4a4-45f3-9556-05419c87fd01" providerId="ADAL" clId="{44CE811C-17EA-4740-A817-E6CF7FF0207D}" dt="2021-11-08T07:53:55.520" v="14061"/>
          <ac:spMkLst>
            <pc:docMk/>
            <pc:sldMk cId="1771849425" sldId="337"/>
            <ac:spMk id="661" creationId="{00000000-0000-0000-0000-000000000000}"/>
          </ac:spMkLst>
        </pc:spChg>
      </pc:sldChg>
      <pc:sldChg chg="delSp add del modNotes">
        <pc:chgData name="Akshat Singhal" userId="4b49906f-d4a4-45f3-9556-05419c87fd01" providerId="ADAL" clId="{44CE811C-17EA-4740-A817-E6CF7FF0207D}" dt="2021-11-08T07:58:32.961" v="14072" actId="2696"/>
        <pc:sldMkLst>
          <pc:docMk/>
          <pc:sldMk cId="71921058" sldId="338"/>
        </pc:sldMkLst>
        <pc:spChg chg="del">
          <ac:chgData name="Akshat Singhal" userId="4b49906f-d4a4-45f3-9556-05419c87fd01" providerId="ADAL" clId="{44CE811C-17EA-4740-A817-E6CF7FF0207D}" dt="2021-11-08T07:53:55.520" v="14061"/>
          <ac:spMkLst>
            <pc:docMk/>
            <pc:sldMk cId="71921058" sldId="338"/>
            <ac:spMk id="4" creationId="{064E5BC2-0FF9-5841-B142-2A7A971EBABF}"/>
          </ac:spMkLst>
        </pc:spChg>
      </pc:sldChg>
      <pc:sldChg chg="add">
        <pc:chgData name="Akshat Singhal" userId="4b49906f-d4a4-45f3-9556-05419c87fd01" providerId="ADAL" clId="{44CE811C-17EA-4740-A817-E6CF7FF0207D}" dt="2021-11-08T07:58:37.967" v="14073"/>
        <pc:sldMkLst>
          <pc:docMk/>
          <pc:sldMk cId="2832590911" sldId="338"/>
        </pc:sldMkLst>
      </pc:sldChg>
      <pc:sldChg chg="delSp add del modNotes">
        <pc:chgData name="Akshat Singhal" userId="4b49906f-d4a4-45f3-9556-05419c87fd01" providerId="ADAL" clId="{44CE811C-17EA-4740-A817-E6CF7FF0207D}" dt="2021-11-08T07:58:32.961" v="14072" actId="2696"/>
        <pc:sldMkLst>
          <pc:docMk/>
          <pc:sldMk cId="881339137" sldId="339"/>
        </pc:sldMkLst>
        <pc:spChg chg="del">
          <ac:chgData name="Akshat Singhal" userId="4b49906f-d4a4-45f3-9556-05419c87fd01" providerId="ADAL" clId="{44CE811C-17EA-4740-A817-E6CF7FF0207D}" dt="2021-11-08T07:53:55.520" v="14061"/>
          <ac:spMkLst>
            <pc:docMk/>
            <pc:sldMk cId="881339137" sldId="339"/>
            <ac:spMk id="4" creationId="{064E5BC2-0FF9-5841-B142-2A7A971EBABF}"/>
          </ac:spMkLst>
        </pc:spChg>
      </pc:sldChg>
      <pc:sldChg chg="delSp add del modNotes">
        <pc:chgData name="Akshat Singhal" userId="4b49906f-d4a4-45f3-9556-05419c87fd01" providerId="ADAL" clId="{44CE811C-17EA-4740-A817-E6CF7FF0207D}" dt="2021-11-08T07:58:32.961" v="14072" actId="2696"/>
        <pc:sldMkLst>
          <pc:docMk/>
          <pc:sldMk cId="2832590911" sldId="340"/>
        </pc:sldMkLst>
        <pc:spChg chg="del">
          <ac:chgData name="Akshat Singhal" userId="4b49906f-d4a4-45f3-9556-05419c87fd01" providerId="ADAL" clId="{44CE811C-17EA-4740-A817-E6CF7FF0207D}" dt="2021-11-08T07:53:55.520" v="14061"/>
          <ac:spMkLst>
            <pc:docMk/>
            <pc:sldMk cId="2832590911" sldId="340"/>
            <ac:spMk id="4" creationId="{064E5BC2-0FF9-5841-B142-2A7A971EBABF}"/>
          </ac:spMkLst>
        </pc:spChg>
      </pc:sldChg>
      <pc:sldChg chg="delSp add del modNotes">
        <pc:chgData name="Akshat Singhal" userId="4b49906f-d4a4-45f3-9556-05419c87fd01" providerId="ADAL" clId="{44CE811C-17EA-4740-A817-E6CF7FF0207D}" dt="2021-11-08T07:58:32.961" v="14072" actId="2696"/>
        <pc:sldMkLst>
          <pc:docMk/>
          <pc:sldMk cId="1827756901" sldId="341"/>
        </pc:sldMkLst>
        <pc:spChg chg="del">
          <ac:chgData name="Akshat Singhal" userId="4b49906f-d4a4-45f3-9556-05419c87fd01" providerId="ADAL" clId="{44CE811C-17EA-4740-A817-E6CF7FF0207D}" dt="2021-11-08T07:53:55.520" v="14061"/>
          <ac:spMkLst>
            <pc:docMk/>
            <pc:sldMk cId="1827756901" sldId="341"/>
            <ac:spMk id="4" creationId="{064E5BC2-0FF9-5841-B142-2A7A971EBABF}"/>
          </ac:spMkLst>
        </pc:spChg>
      </pc:sldChg>
      <pc:sldChg chg="add">
        <pc:chgData name="Akshat Singhal" userId="4b49906f-d4a4-45f3-9556-05419c87fd01" providerId="ADAL" clId="{44CE811C-17EA-4740-A817-E6CF7FF0207D}" dt="2021-11-08T07:58:37.967" v="14073"/>
        <pc:sldMkLst>
          <pc:docMk/>
          <pc:sldMk cId="2543272917" sldId="341"/>
        </pc:sldMkLst>
      </pc:sldChg>
      <pc:sldChg chg="delSp modSp add del mod modNotes">
        <pc:chgData name="Akshat Singhal" userId="4b49906f-d4a4-45f3-9556-05419c87fd01" providerId="ADAL" clId="{44CE811C-17EA-4740-A817-E6CF7FF0207D}" dt="2021-11-08T07:56:59.489" v="14063" actId="2696"/>
        <pc:sldMkLst>
          <pc:docMk/>
          <pc:sldMk cId="3719145189" sldId="342"/>
        </pc:sldMkLst>
        <pc:spChg chg="mod">
          <ac:chgData name="Akshat Singhal" userId="4b49906f-d4a4-45f3-9556-05419c87fd01" providerId="ADAL" clId="{44CE811C-17EA-4740-A817-E6CF7FF0207D}" dt="2021-10-27T07:49:49.772" v="6514" actId="1076"/>
          <ac:spMkLst>
            <pc:docMk/>
            <pc:sldMk cId="3719145189" sldId="342"/>
            <ac:spMk id="2" creationId="{4CEC2182-F972-6F49-A1BB-534671639B64}"/>
          </ac:spMkLst>
        </pc:spChg>
        <pc:spChg chg="mod">
          <ac:chgData name="Akshat Singhal" userId="4b49906f-d4a4-45f3-9556-05419c87fd01" providerId="ADAL" clId="{44CE811C-17EA-4740-A817-E6CF7FF0207D}" dt="2021-10-27T07:49:10.675" v="6513" actId="20577"/>
          <ac:spMkLst>
            <pc:docMk/>
            <pc:sldMk cId="3719145189" sldId="342"/>
            <ac:spMk id="3" creationId="{0D74FB43-BE44-DD43-8EEE-600C428F6E52}"/>
          </ac:spMkLst>
        </pc:spChg>
        <pc:spChg chg="del">
          <ac:chgData name="Akshat Singhal" userId="4b49906f-d4a4-45f3-9556-05419c87fd01" providerId="ADAL" clId="{44CE811C-17EA-4740-A817-E6CF7FF0207D}" dt="2021-11-08T07:53:55.520" v="14061"/>
          <ac:spMkLst>
            <pc:docMk/>
            <pc:sldMk cId="3719145189" sldId="342"/>
            <ac:spMk id="4" creationId="{064E5BC2-0FF9-5841-B142-2A7A971EBABF}"/>
          </ac:spMkLst>
        </pc:spChg>
      </pc:sldChg>
      <pc:sldChg chg="add del">
        <pc:chgData name="Akshat Singhal" userId="4b49906f-d4a4-45f3-9556-05419c87fd01" providerId="ADAL" clId="{44CE811C-17EA-4740-A817-E6CF7FF0207D}" dt="2021-11-09T08:22:47.068" v="16651" actId="2696"/>
        <pc:sldMkLst>
          <pc:docMk/>
          <pc:sldMk cId="102213247" sldId="343"/>
        </pc:sldMkLst>
      </pc:sldChg>
      <pc:sldChg chg="add del">
        <pc:chgData name="Akshat Singhal" userId="4b49906f-d4a4-45f3-9556-05419c87fd01" providerId="ADAL" clId="{44CE811C-17EA-4740-A817-E6CF7FF0207D}" dt="2021-11-09T08:22:58.534" v="16653" actId="2696"/>
        <pc:sldMkLst>
          <pc:docMk/>
          <pc:sldMk cId="1161577199" sldId="343"/>
        </pc:sldMkLst>
      </pc:sldChg>
      <pc:sldChg chg="add">
        <pc:chgData name="Akshat Singhal" userId="4b49906f-d4a4-45f3-9556-05419c87fd01" providerId="ADAL" clId="{44CE811C-17EA-4740-A817-E6CF7FF0207D}" dt="2021-11-09T08:23:05.186" v="16654"/>
        <pc:sldMkLst>
          <pc:docMk/>
          <pc:sldMk cId="1574738567" sldId="343"/>
        </pc:sldMkLst>
      </pc:sldChg>
      <pc:sldChg chg="modSp add del mod">
        <pc:chgData name="Akshat Singhal" userId="4b49906f-d4a4-45f3-9556-05419c87fd01" providerId="ADAL" clId="{44CE811C-17EA-4740-A817-E6CF7FF0207D}" dt="2021-11-09T08:22:47.068" v="16651" actId="2696"/>
        <pc:sldMkLst>
          <pc:docMk/>
          <pc:sldMk cId="1850830814" sldId="344"/>
        </pc:sldMkLst>
        <pc:spChg chg="mod">
          <ac:chgData name="Akshat Singhal" userId="4b49906f-d4a4-45f3-9556-05419c87fd01" providerId="ADAL" clId="{44CE811C-17EA-4740-A817-E6CF7FF0207D}" dt="2021-11-08T07:57:29.236" v="14067" actId="1076"/>
          <ac:spMkLst>
            <pc:docMk/>
            <pc:sldMk cId="1850830814" sldId="344"/>
            <ac:spMk id="2" creationId="{4CEC2182-F972-6F49-A1BB-534671639B64}"/>
          </ac:spMkLst>
        </pc:spChg>
        <pc:picChg chg="mod">
          <ac:chgData name="Akshat Singhal" userId="4b49906f-d4a4-45f3-9556-05419c87fd01" providerId="ADAL" clId="{44CE811C-17EA-4740-A817-E6CF7FF0207D}" dt="2021-11-08T07:57:25.041" v="14066" actId="1076"/>
          <ac:picMkLst>
            <pc:docMk/>
            <pc:sldMk cId="1850830814" sldId="344"/>
            <ac:picMk id="7" creationId="{8A02C77D-5033-A145-806C-4B977B560C85}"/>
          </ac:picMkLst>
        </pc:picChg>
      </pc:sldChg>
      <pc:sldChg chg="add del">
        <pc:chgData name="Akshat Singhal" userId="4b49906f-d4a4-45f3-9556-05419c87fd01" providerId="ADAL" clId="{44CE811C-17EA-4740-A817-E6CF7FF0207D}" dt="2021-11-09T08:22:58.534" v="16653" actId="2696"/>
        <pc:sldMkLst>
          <pc:docMk/>
          <pc:sldMk cId="2247488057" sldId="344"/>
        </pc:sldMkLst>
      </pc:sldChg>
      <pc:sldChg chg="add">
        <pc:chgData name="Akshat Singhal" userId="4b49906f-d4a4-45f3-9556-05419c87fd01" providerId="ADAL" clId="{44CE811C-17EA-4740-A817-E6CF7FF0207D}" dt="2021-11-09T08:23:05.186" v="16654"/>
        <pc:sldMkLst>
          <pc:docMk/>
          <pc:sldMk cId="4101249937" sldId="344"/>
        </pc:sldMkLst>
      </pc:sldChg>
      <pc:sldChg chg="add">
        <pc:chgData name="Akshat Singhal" userId="4b49906f-d4a4-45f3-9556-05419c87fd01" providerId="ADAL" clId="{44CE811C-17EA-4740-A817-E6CF7FF0207D}" dt="2021-11-09T08:23:05.186" v="16654"/>
        <pc:sldMkLst>
          <pc:docMk/>
          <pc:sldMk cId="1166963789" sldId="345"/>
        </pc:sldMkLst>
      </pc:sldChg>
      <pc:sldChg chg="modSp add del mod">
        <pc:chgData name="Akshat Singhal" userId="4b49906f-d4a4-45f3-9556-05419c87fd01" providerId="ADAL" clId="{44CE811C-17EA-4740-A817-E6CF7FF0207D}" dt="2021-11-09T08:22:47.068" v="16651" actId="2696"/>
        <pc:sldMkLst>
          <pc:docMk/>
          <pc:sldMk cId="3659477772" sldId="345"/>
        </pc:sldMkLst>
        <pc:spChg chg="mod">
          <ac:chgData name="Akshat Singhal" userId="4b49906f-d4a4-45f3-9556-05419c87fd01" providerId="ADAL" clId="{44CE811C-17EA-4740-A817-E6CF7FF0207D}" dt="2021-11-08T07:57:46.368" v="14070" actId="1076"/>
          <ac:spMkLst>
            <pc:docMk/>
            <pc:sldMk cId="3659477772" sldId="345"/>
            <ac:spMk id="2" creationId="{4CEC2182-F972-6F49-A1BB-534671639B64}"/>
          </ac:spMkLst>
        </pc:spChg>
        <pc:picChg chg="mod">
          <ac:chgData name="Akshat Singhal" userId="4b49906f-d4a4-45f3-9556-05419c87fd01" providerId="ADAL" clId="{44CE811C-17EA-4740-A817-E6CF7FF0207D}" dt="2021-11-08T07:57:39.176" v="14069" actId="1076"/>
          <ac:picMkLst>
            <pc:docMk/>
            <pc:sldMk cId="3659477772" sldId="345"/>
            <ac:picMk id="7" creationId="{8A02C77D-5033-A145-806C-4B977B560C85}"/>
          </ac:picMkLst>
        </pc:picChg>
      </pc:sldChg>
      <pc:sldChg chg="add del">
        <pc:chgData name="Akshat Singhal" userId="4b49906f-d4a4-45f3-9556-05419c87fd01" providerId="ADAL" clId="{44CE811C-17EA-4740-A817-E6CF7FF0207D}" dt="2021-11-09T08:22:58.534" v="16653" actId="2696"/>
        <pc:sldMkLst>
          <pc:docMk/>
          <pc:sldMk cId="3806953750" sldId="345"/>
        </pc:sldMkLst>
      </pc:sldChg>
      <pc:sldChg chg="add del">
        <pc:chgData name="Akshat Singhal" userId="4b49906f-d4a4-45f3-9556-05419c87fd01" providerId="ADAL" clId="{44CE811C-17EA-4740-A817-E6CF7FF0207D}" dt="2021-11-09T08:22:58.534" v="16653" actId="2696"/>
        <pc:sldMkLst>
          <pc:docMk/>
          <pc:sldMk cId="2410880374" sldId="346"/>
        </pc:sldMkLst>
      </pc:sldChg>
      <pc:sldChg chg="add">
        <pc:chgData name="Akshat Singhal" userId="4b49906f-d4a4-45f3-9556-05419c87fd01" providerId="ADAL" clId="{44CE811C-17EA-4740-A817-E6CF7FF0207D}" dt="2021-11-09T08:23:05.186" v="16654"/>
        <pc:sldMkLst>
          <pc:docMk/>
          <pc:sldMk cId="3133157930" sldId="346"/>
        </pc:sldMkLst>
      </pc:sldChg>
      <pc:sldChg chg="modSp add del mod">
        <pc:chgData name="Akshat Singhal" userId="4b49906f-d4a4-45f3-9556-05419c87fd01" providerId="ADAL" clId="{44CE811C-17EA-4740-A817-E6CF7FF0207D}" dt="2021-11-09T08:22:47.068" v="16651" actId="2696"/>
        <pc:sldMkLst>
          <pc:docMk/>
          <pc:sldMk cId="3163087406" sldId="346"/>
        </pc:sldMkLst>
        <pc:spChg chg="mod">
          <ac:chgData name="Akshat Singhal" userId="4b49906f-d4a4-45f3-9556-05419c87fd01" providerId="ADAL" clId="{44CE811C-17EA-4740-A817-E6CF7FF0207D}" dt="2021-11-08T07:57:56.061" v="14071" actId="1076"/>
          <ac:spMkLst>
            <pc:docMk/>
            <pc:sldMk cId="3163087406" sldId="346"/>
            <ac:spMk id="2" creationId="{4CEC2182-F972-6F49-A1BB-534671639B64}"/>
          </ac:spMkLst>
        </pc:spChg>
      </pc:sldChg>
      <pc:sldChg chg="add">
        <pc:chgData name="Akshat Singhal" userId="4b49906f-d4a4-45f3-9556-05419c87fd01" providerId="ADAL" clId="{44CE811C-17EA-4740-A817-E6CF7FF0207D}" dt="2021-11-08T07:58:37.967" v="14073"/>
        <pc:sldMkLst>
          <pc:docMk/>
          <pc:sldMk cId="71921058" sldId="347"/>
        </pc:sldMkLst>
      </pc:sldChg>
      <pc:sldChg chg="addSp delSp modSp add del mod delAnim modAnim">
        <pc:chgData name="Akshat Singhal" userId="4b49906f-d4a4-45f3-9556-05419c87fd01" providerId="ADAL" clId="{44CE811C-17EA-4740-A817-E6CF7FF0207D}" dt="2021-11-10T14:01:12.675" v="17297" actId="2696"/>
        <pc:sldMkLst>
          <pc:docMk/>
          <pc:sldMk cId="416688855" sldId="348"/>
        </pc:sldMkLst>
        <pc:spChg chg="del mod">
          <ac:chgData name="Akshat Singhal" userId="4b49906f-d4a4-45f3-9556-05419c87fd01" providerId="ADAL" clId="{44CE811C-17EA-4740-A817-E6CF7FF0207D}" dt="2021-11-09T13:05:17.875" v="17279" actId="478"/>
          <ac:spMkLst>
            <pc:docMk/>
            <pc:sldMk cId="416688855" sldId="348"/>
            <ac:spMk id="17" creationId="{DE6B1237-07A9-D749-8430-5EDF66D5984D}"/>
          </ac:spMkLst>
        </pc:spChg>
        <pc:spChg chg="mod">
          <ac:chgData name="Akshat Singhal" userId="4b49906f-d4a4-45f3-9556-05419c87fd01" providerId="ADAL" clId="{44CE811C-17EA-4740-A817-E6CF7FF0207D}" dt="2021-11-09T08:25:51.832" v="16676" actId="1076"/>
          <ac:spMkLst>
            <pc:docMk/>
            <pc:sldMk cId="416688855" sldId="348"/>
            <ac:spMk id="18" creationId="{25895B1D-CA6E-5643-A1B1-D13DDE490F8C}"/>
          </ac:spMkLst>
        </pc:spChg>
        <pc:spChg chg="mod">
          <ac:chgData name="Akshat Singhal" userId="4b49906f-d4a4-45f3-9556-05419c87fd01" providerId="ADAL" clId="{44CE811C-17EA-4740-A817-E6CF7FF0207D}" dt="2021-11-09T08:25:51.832" v="16676" actId="1076"/>
          <ac:spMkLst>
            <pc:docMk/>
            <pc:sldMk cId="416688855" sldId="348"/>
            <ac:spMk id="33" creationId="{A4C2B4FF-750F-534C-BD47-317FAD7E2C22}"/>
          </ac:spMkLst>
        </pc:spChg>
        <pc:spChg chg="mod">
          <ac:chgData name="Akshat Singhal" userId="4b49906f-d4a4-45f3-9556-05419c87fd01" providerId="ADAL" clId="{44CE811C-17EA-4740-A817-E6CF7FF0207D}" dt="2021-11-09T08:25:51.832" v="16676" actId="1076"/>
          <ac:spMkLst>
            <pc:docMk/>
            <pc:sldMk cId="416688855" sldId="348"/>
            <ac:spMk id="34" creationId="{E255D40C-7E28-2B41-9C4D-8D89626773B7}"/>
          </ac:spMkLst>
        </pc:spChg>
        <pc:spChg chg="mod">
          <ac:chgData name="Akshat Singhal" userId="4b49906f-d4a4-45f3-9556-05419c87fd01" providerId="ADAL" clId="{44CE811C-17EA-4740-A817-E6CF7FF0207D}" dt="2021-11-09T08:25:51.832" v="16676" actId="1076"/>
          <ac:spMkLst>
            <pc:docMk/>
            <pc:sldMk cId="416688855" sldId="348"/>
            <ac:spMk id="36" creationId="{B0521352-F9EA-5F41-A3EB-248D4B906121}"/>
          </ac:spMkLst>
        </pc:spChg>
        <pc:spChg chg="mod">
          <ac:chgData name="Akshat Singhal" userId="4b49906f-d4a4-45f3-9556-05419c87fd01" providerId="ADAL" clId="{44CE811C-17EA-4740-A817-E6CF7FF0207D}" dt="2021-11-09T08:25:51.832" v="16676" actId="1076"/>
          <ac:spMkLst>
            <pc:docMk/>
            <pc:sldMk cId="416688855" sldId="348"/>
            <ac:spMk id="37" creationId="{EC2C8847-212E-4446-8D22-4A349408A5DA}"/>
          </ac:spMkLst>
        </pc:spChg>
        <pc:spChg chg="mod">
          <ac:chgData name="Akshat Singhal" userId="4b49906f-d4a4-45f3-9556-05419c87fd01" providerId="ADAL" clId="{44CE811C-17EA-4740-A817-E6CF7FF0207D}" dt="2021-11-09T08:25:51.832" v="16676" actId="1076"/>
          <ac:spMkLst>
            <pc:docMk/>
            <pc:sldMk cId="416688855" sldId="348"/>
            <ac:spMk id="38" creationId="{61989398-9024-0C44-A1ED-27018C93E2A3}"/>
          </ac:spMkLst>
        </pc:spChg>
        <pc:spChg chg="mod">
          <ac:chgData name="Akshat Singhal" userId="4b49906f-d4a4-45f3-9556-05419c87fd01" providerId="ADAL" clId="{44CE811C-17EA-4740-A817-E6CF7FF0207D}" dt="2021-11-09T08:25:51.832" v="16676" actId="1076"/>
          <ac:spMkLst>
            <pc:docMk/>
            <pc:sldMk cId="416688855" sldId="348"/>
            <ac:spMk id="39" creationId="{C305ABC2-3A92-7A46-B64F-EA3C0A1ECFA2}"/>
          </ac:spMkLst>
        </pc:spChg>
        <pc:spChg chg="mod">
          <ac:chgData name="Akshat Singhal" userId="4b49906f-d4a4-45f3-9556-05419c87fd01" providerId="ADAL" clId="{44CE811C-17EA-4740-A817-E6CF7FF0207D}" dt="2021-11-09T08:25:51.832" v="16676" actId="1076"/>
          <ac:spMkLst>
            <pc:docMk/>
            <pc:sldMk cId="416688855" sldId="348"/>
            <ac:spMk id="42" creationId="{93DE2EA0-FB47-F64F-831A-82B929796DB2}"/>
          </ac:spMkLst>
        </pc:spChg>
        <pc:spChg chg="mod">
          <ac:chgData name="Akshat Singhal" userId="4b49906f-d4a4-45f3-9556-05419c87fd01" providerId="ADAL" clId="{44CE811C-17EA-4740-A817-E6CF7FF0207D}" dt="2021-11-09T08:25:51.832" v="16676" actId="1076"/>
          <ac:spMkLst>
            <pc:docMk/>
            <pc:sldMk cId="416688855" sldId="348"/>
            <ac:spMk id="43" creationId="{600A9B3B-EFBE-864D-8D4A-4F38EDCE3882}"/>
          </ac:spMkLst>
        </pc:spChg>
        <pc:spChg chg="mod">
          <ac:chgData name="Akshat Singhal" userId="4b49906f-d4a4-45f3-9556-05419c87fd01" providerId="ADAL" clId="{44CE811C-17EA-4740-A817-E6CF7FF0207D}" dt="2021-11-09T08:31:38.260" v="16720"/>
          <ac:spMkLst>
            <pc:docMk/>
            <pc:sldMk cId="416688855" sldId="348"/>
            <ac:spMk id="44" creationId="{D3357E16-C618-7642-AF94-505E38D10A11}"/>
          </ac:spMkLst>
        </pc:spChg>
        <pc:spChg chg="add mod">
          <ac:chgData name="Akshat Singhal" userId="4b49906f-d4a4-45f3-9556-05419c87fd01" providerId="ADAL" clId="{44CE811C-17EA-4740-A817-E6CF7FF0207D}" dt="2021-11-09T13:05:39.606" v="17284" actId="1076"/>
          <ac:spMkLst>
            <pc:docMk/>
            <pc:sldMk cId="416688855" sldId="348"/>
            <ac:spMk id="49" creationId="{43934CF8-6F48-DF42-9FBE-BD27E8F41CD2}"/>
          </ac:spMkLst>
        </pc:spChg>
        <pc:spChg chg="mod">
          <ac:chgData name="Akshat Singhal" userId="4b49906f-d4a4-45f3-9556-05419c87fd01" providerId="ADAL" clId="{44CE811C-17EA-4740-A817-E6CF7FF0207D}" dt="2021-11-09T08:25:51.832" v="16676" actId="1076"/>
          <ac:spMkLst>
            <pc:docMk/>
            <pc:sldMk cId="416688855" sldId="348"/>
            <ac:spMk id="50" creationId="{2EE488FE-B6F6-194A-9140-DA5F82823BFA}"/>
          </ac:spMkLst>
        </pc:spChg>
        <pc:spChg chg="mod">
          <ac:chgData name="Akshat Singhal" userId="4b49906f-d4a4-45f3-9556-05419c87fd01" providerId="ADAL" clId="{44CE811C-17EA-4740-A817-E6CF7FF0207D}" dt="2021-11-09T08:25:51.832" v="16676" actId="1076"/>
          <ac:spMkLst>
            <pc:docMk/>
            <pc:sldMk cId="416688855" sldId="348"/>
            <ac:spMk id="51" creationId="{E9EE17E5-D14F-424F-B5DD-D27EEBAD51B3}"/>
          </ac:spMkLst>
        </pc:spChg>
        <pc:spChg chg="mod">
          <ac:chgData name="Akshat Singhal" userId="4b49906f-d4a4-45f3-9556-05419c87fd01" providerId="ADAL" clId="{44CE811C-17EA-4740-A817-E6CF7FF0207D}" dt="2021-11-09T08:25:51.832" v="16676" actId="1076"/>
          <ac:spMkLst>
            <pc:docMk/>
            <pc:sldMk cId="416688855" sldId="348"/>
            <ac:spMk id="52" creationId="{C3D6A066-F18E-D942-91F9-329921EE059A}"/>
          </ac:spMkLst>
        </pc:spChg>
        <pc:spChg chg="mod">
          <ac:chgData name="Akshat Singhal" userId="4b49906f-d4a4-45f3-9556-05419c87fd01" providerId="ADAL" clId="{44CE811C-17EA-4740-A817-E6CF7FF0207D}" dt="2021-11-09T08:25:51.832" v="16676" actId="1076"/>
          <ac:spMkLst>
            <pc:docMk/>
            <pc:sldMk cId="416688855" sldId="348"/>
            <ac:spMk id="53" creationId="{FA705D49-00DE-DC45-80C1-1A2DA65DD93B}"/>
          </ac:spMkLst>
        </pc:spChg>
        <pc:spChg chg="mod">
          <ac:chgData name="Akshat Singhal" userId="4b49906f-d4a4-45f3-9556-05419c87fd01" providerId="ADAL" clId="{44CE811C-17EA-4740-A817-E6CF7FF0207D}" dt="2021-11-09T08:25:51.832" v="16676" actId="1076"/>
          <ac:spMkLst>
            <pc:docMk/>
            <pc:sldMk cId="416688855" sldId="348"/>
            <ac:spMk id="54" creationId="{077F7384-7F1E-514C-8ED0-570D0E265782}"/>
          </ac:spMkLst>
        </pc:spChg>
        <pc:spChg chg="mod">
          <ac:chgData name="Akshat Singhal" userId="4b49906f-d4a4-45f3-9556-05419c87fd01" providerId="ADAL" clId="{44CE811C-17EA-4740-A817-E6CF7FF0207D}" dt="2021-11-09T08:25:51.832" v="16676" actId="1076"/>
          <ac:spMkLst>
            <pc:docMk/>
            <pc:sldMk cId="416688855" sldId="348"/>
            <ac:spMk id="55" creationId="{EAC3AE04-062C-7842-891D-6EEA981E192C}"/>
          </ac:spMkLst>
        </pc:spChg>
        <pc:spChg chg="mod">
          <ac:chgData name="Akshat Singhal" userId="4b49906f-d4a4-45f3-9556-05419c87fd01" providerId="ADAL" clId="{44CE811C-17EA-4740-A817-E6CF7FF0207D}" dt="2021-11-09T08:25:51.832" v="16676" actId="1076"/>
          <ac:spMkLst>
            <pc:docMk/>
            <pc:sldMk cId="416688855" sldId="348"/>
            <ac:spMk id="56" creationId="{D625AF2E-86C2-384D-B582-BC120ED7720F}"/>
          </ac:spMkLst>
        </pc:spChg>
        <pc:spChg chg="mod">
          <ac:chgData name="Akshat Singhal" userId="4b49906f-d4a4-45f3-9556-05419c87fd01" providerId="ADAL" clId="{44CE811C-17EA-4740-A817-E6CF7FF0207D}" dt="2021-11-09T08:25:51.832" v="16676" actId="1076"/>
          <ac:spMkLst>
            <pc:docMk/>
            <pc:sldMk cId="416688855" sldId="348"/>
            <ac:spMk id="57" creationId="{36235979-F745-734A-A7BB-74160E46EB5B}"/>
          </ac:spMkLst>
        </pc:spChg>
        <pc:spChg chg="mod">
          <ac:chgData name="Akshat Singhal" userId="4b49906f-d4a4-45f3-9556-05419c87fd01" providerId="ADAL" clId="{44CE811C-17EA-4740-A817-E6CF7FF0207D}" dt="2021-11-09T08:25:51.832" v="16676" actId="1076"/>
          <ac:spMkLst>
            <pc:docMk/>
            <pc:sldMk cId="416688855" sldId="348"/>
            <ac:spMk id="583"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85"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86"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87"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88"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89"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90"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91"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92"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93" creationId="{00000000-0000-0000-0000-000000000000}"/>
          </ac:spMkLst>
        </pc:spChg>
        <pc:spChg chg="mod">
          <ac:chgData name="Akshat Singhal" userId="4b49906f-d4a4-45f3-9556-05419c87fd01" providerId="ADAL" clId="{44CE811C-17EA-4740-A817-E6CF7FF0207D}" dt="2021-11-09T08:25:51.832" v="16676" actId="1076"/>
          <ac:spMkLst>
            <pc:docMk/>
            <pc:sldMk cId="416688855" sldId="348"/>
            <ac:spMk id="594" creationId="{00000000-0000-0000-0000-000000000000}"/>
          </ac:spMkLst>
        </pc:spChg>
        <pc:picChg chg="mod">
          <ac:chgData name="Akshat Singhal" userId="4b49906f-d4a4-45f3-9556-05419c87fd01" providerId="ADAL" clId="{44CE811C-17EA-4740-A817-E6CF7FF0207D}" dt="2021-11-09T08:25:56.978" v="16677" actId="14100"/>
          <ac:picMkLst>
            <pc:docMk/>
            <pc:sldMk cId="416688855" sldId="348"/>
            <ac:picMk id="48" creationId="{7A49EB90-94E0-3140-AB40-846C56E69464}"/>
          </ac:picMkLst>
        </pc:picChg>
        <pc:cxnChg chg="mod">
          <ac:chgData name="Akshat Singhal" userId="4b49906f-d4a4-45f3-9556-05419c87fd01" providerId="ADAL" clId="{44CE811C-17EA-4740-A817-E6CF7FF0207D}" dt="2021-11-09T13:05:50.530" v="17286" actId="1076"/>
          <ac:cxnSpMkLst>
            <pc:docMk/>
            <pc:sldMk cId="416688855" sldId="348"/>
            <ac:cxnSpMk id="35" creationId="{4D322133-0F9B-A643-8951-F22E00F99DA4}"/>
          </ac:cxnSpMkLst>
        </pc:cxnChg>
        <pc:cxnChg chg="mod">
          <ac:chgData name="Akshat Singhal" userId="4b49906f-d4a4-45f3-9556-05419c87fd01" providerId="ADAL" clId="{44CE811C-17EA-4740-A817-E6CF7FF0207D}" dt="2021-11-09T08:25:51.832" v="16676" actId="1076"/>
          <ac:cxnSpMkLst>
            <pc:docMk/>
            <pc:sldMk cId="416688855" sldId="348"/>
            <ac:cxnSpMk id="40" creationId="{FE8CB699-607D-7C4E-8DFF-F8CF0F800FBB}"/>
          </ac:cxnSpMkLst>
        </pc:cxnChg>
        <pc:cxnChg chg="mod">
          <ac:chgData name="Akshat Singhal" userId="4b49906f-d4a4-45f3-9556-05419c87fd01" providerId="ADAL" clId="{44CE811C-17EA-4740-A817-E6CF7FF0207D}" dt="2021-11-09T08:25:51.832" v="16676" actId="1076"/>
          <ac:cxnSpMkLst>
            <pc:docMk/>
            <pc:sldMk cId="416688855" sldId="348"/>
            <ac:cxnSpMk id="41" creationId="{F471F8B9-5CA3-4842-98A0-4A5A35F93FD1}"/>
          </ac:cxnSpMkLst>
        </pc:cxnChg>
        <pc:cxnChg chg="mod">
          <ac:chgData name="Akshat Singhal" userId="4b49906f-d4a4-45f3-9556-05419c87fd01" providerId="ADAL" clId="{44CE811C-17EA-4740-A817-E6CF7FF0207D}" dt="2021-11-09T08:25:51.832" v="16676" actId="1076"/>
          <ac:cxnSpMkLst>
            <pc:docMk/>
            <pc:sldMk cId="416688855" sldId="348"/>
            <ac:cxnSpMk id="45" creationId="{32E77514-E241-974E-BFB3-10DEB8556574}"/>
          </ac:cxnSpMkLst>
        </pc:cxnChg>
        <pc:cxnChg chg="mod">
          <ac:chgData name="Akshat Singhal" userId="4b49906f-d4a4-45f3-9556-05419c87fd01" providerId="ADAL" clId="{44CE811C-17EA-4740-A817-E6CF7FF0207D}" dt="2021-11-09T08:25:51.832" v="16676" actId="1076"/>
          <ac:cxnSpMkLst>
            <pc:docMk/>
            <pc:sldMk cId="416688855" sldId="348"/>
            <ac:cxnSpMk id="46" creationId="{7210BCC2-F2AC-6E48-96FF-EFE374E06D68}"/>
          </ac:cxnSpMkLst>
        </pc:cxnChg>
        <pc:cxnChg chg="mod">
          <ac:chgData name="Akshat Singhal" userId="4b49906f-d4a4-45f3-9556-05419c87fd01" providerId="ADAL" clId="{44CE811C-17EA-4740-A817-E6CF7FF0207D}" dt="2021-11-09T13:05:46.427" v="17285" actId="1076"/>
          <ac:cxnSpMkLst>
            <pc:docMk/>
            <pc:sldMk cId="416688855" sldId="348"/>
            <ac:cxnSpMk id="47" creationId="{D7AB933E-D278-0149-9B9E-01D1E153B99E}"/>
          </ac:cxnSpMkLst>
        </pc:cxnChg>
      </pc:sldChg>
      <pc:sldChg chg="addSp delSp modSp add del mod delAnim modAnim">
        <pc:chgData name="Akshat Singhal" userId="4b49906f-d4a4-45f3-9556-05419c87fd01" providerId="ADAL" clId="{44CE811C-17EA-4740-A817-E6CF7FF0207D}" dt="2021-11-10T14:01:12.675" v="17297" actId="2696"/>
        <pc:sldMkLst>
          <pc:docMk/>
          <pc:sldMk cId="156470806" sldId="349"/>
        </pc:sldMkLst>
        <pc:spChg chg="del mod">
          <ac:chgData name="Akshat Singhal" userId="4b49906f-d4a4-45f3-9556-05419c87fd01" providerId="ADAL" clId="{44CE811C-17EA-4740-A817-E6CF7FF0207D}" dt="2021-11-09T13:05:24.281" v="17281" actId="478"/>
          <ac:spMkLst>
            <pc:docMk/>
            <pc:sldMk cId="156470806" sldId="349"/>
            <ac:spMk id="17" creationId="{DE6B1237-07A9-D749-8430-5EDF66D5984D}"/>
          </ac:spMkLst>
        </pc:spChg>
        <pc:spChg chg="mod">
          <ac:chgData name="Akshat Singhal" userId="4b49906f-d4a4-45f3-9556-05419c87fd01" providerId="ADAL" clId="{44CE811C-17EA-4740-A817-E6CF7FF0207D}" dt="2021-11-09T08:25:34.890" v="16674" actId="1076"/>
          <ac:spMkLst>
            <pc:docMk/>
            <pc:sldMk cId="156470806" sldId="349"/>
            <ac:spMk id="18" creationId="{25895B1D-CA6E-5643-A1B1-D13DDE490F8C}"/>
          </ac:spMkLst>
        </pc:spChg>
        <pc:spChg chg="mod">
          <ac:chgData name="Akshat Singhal" userId="4b49906f-d4a4-45f3-9556-05419c87fd01" providerId="ADAL" clId="{44CE811C-17EA-4740-A817-E6CF7FF0207D}" dt="2021-11-09T08:25:34.890" v="16674" actId="1076"/>
          <ac:spMkLst>
            <pc:docMk/>
            <pc:sldMk cId="156470806" sldId="349"/>
            <ac:spMk id="33" creationId="{A4C2B4FF-750F-534C-BD47-317FAD7E2C22}"/>
          </ac:spMkLst>
        </pc:spChg>
        <pc:spChg chg="mod">
          <ac:chgData name="Akshat Singhal" userId="4b49906f-d4a4-45f3-9556-05419c87fd01" providerId="ADAL" clId="{44CE811C-17EA-4740-A817-E6CF7FF0207D}" dt="2021-11-09T08:25:34.890" v="16674" actId="1076"/>
          <ac:spMkLst>
            <pc:docMk/>
            <pc:sldMk cId="156470806" sldId="349"/>
            <ac:spMk id="34" creationId="{E255D40C-7E28-2B41-9C4D-8D89626773B7}"/>
          </ac:spMkLst>
        </pc:spChg>
        <pc:spChg chg="mod">
          <ac:chgData name="Akshat Singhal" userId="4b49906f-d4a4-45f3-9556-05419c87fd01" providerId="ADAL" clId="{44CE811C-17EA-4740-A817-E6CF7FF0207D}" dt="2021-11-09T08:25:34.890" v="16674" actId="1076"/>
          <ac:spMkLst>
            <pc:docMk/>
            <pc:sldMk cId="156470806" sldId="349"/>
            <ac:spMk id="36" creationId="{B0521352-F9EA-5F41-A3EB-248D4B906121}"/>
          </ac:spMkLst>
        </pc:spChg>
        <pc:spChg chg="mod">
          <ac:chgData name="Akshat Singhal" userId="4b49906f-d4a4-45f3-9556-05419c87fd01" providerId="ADAL" clId="{44CE811C-17EA-4740-A817-E6CF7FF0207D}" dt="2021-11-09T08:25:34.890" v="16674" actId="1076"/>
          <ac:spMkLst>
            <pc:docMk/>
            <pc:sldMk cId="156470806" sldId="349"/>
            <ac:spMk id="37" creationId="{EC2C8847-212E-4446-8D22-4A349408A5DA}"/>
          </ac:spMkLst>
        </pc:spChg>
        <pc:spChg chg="mod">
          <ac:chgData name="Akshat Singhal" userId="4b49906f-d4a4-45f3-9556-05419c87fd01" providerId="ADAL" clId="{44CE811C-17EA-4740-A817-E6CF7FF0207D}" dt="2021-11-09T08:25:34.890" v="16674" actId="1076"/>
          <ac:spMkLst>
            <pc:docMk/>
            <pc:sldMk cId="156470806" sldId="349"/>
            <ac:spMk id="38" creationId="{61989398-9024-0C44-A1ED-27018C93E2A3}"/>
          </ac:spMkLst>
        </pc:spChg>
        <pc:spChg chg="mod">
          <ac:chgData name="Akshat Singhal" userId="4b49906f-d4a4-45f3-9556-05419c87fd01" providerId="ADAL" clId="{44CE811C-17EA-4740-A817-E6CF7FF0207D}" dt="2021-11-09T08:25:34.890" v="16674" actId="1076"/>
          <ac:spMkLst>
            <pc:docMk/>
            <pc:sldMk cId="156470806" sldId="349"/>
            <ac:spMk id="39" creationId="{C305ABC2-3A92-7A46-B64F-EA3C0A1ECFA2}"/>
          </ac:spMkLst>
        </pc:spChg>
        <pc:spChg chg="mod">
          <ac:chgData name="Akshat Singhal" userId="4b49906f-d4a4-45f3-9556-05419c87fd01" providerId="ADAL" clId="{44CE811C-17EA-4740-A817-E6CF7FF0207D}" dt="2021-11-09T08:25:34.890" v="16674" actId="1076"/>
          <ac:spMkLst>
            <pc:docMk/>
            <pc:sldMk cId="156470806" sldId="349"/>
            <ac:spMk id="42" creationId="{93DE2EA0-FB47-F64F-831A-82B929796DB2}"/>
          </ac:spMkLst>
        </pc:spChg>
        <pc:spChg chg="mod">
          <ac:chgData name="Akshat Singhal" userId="4b49906f-d4a4-45f3-9556-05419c87fd01" providerId="ADAL" clId="{44CE811C-17EA-4740-A817-E6CF7FF0207D}" dt="2021-11-09T08:25:34.890" v="16674" actId="1076"/>
          <ac:spMkLst>
            <pc:docMk/>
            <pc:sldMk cId="156470806" sldId="349"/>
            <ac:spMk id="43" creationId="{600A9B3B-EFBE-864D-8D4A-4F38EDCE3882}"/>
          </ac:spMkLst>
        </pc:spChg>
        <pc:spChg chg="mod">
          <ac:chgData name="Akshat Singhal" userId="4b49906f-d4a4-45f3-9556-05419c87fd01" providerId="ADAL" clId="{44CE811C-17EA-4740-A817-E6CF7FF0207D}" dt="2021-11-09T08:31:42.019" v="16721"/>
          <ac:spMkLst>
            <pc:docMk/>
            <pc:sldMk cId="156470806" sldId="349"/>
            <ac:spMk id="44" creationId="{D3357E16-C618-7642-AF94-505E38D10A11}"/>
          </ac:spMkLst>
        </pc:spChg>
        <pc:spChg chg="add mod">
          <ac:chgData name="Akshat Singhal" userId="4b49906f-d4a4-45f3-9556-05419c87fd01" providerId="ADAL" clId="{44CE811C-17EA-4740-A817-E6CF7FF0207D}" dt="2021-11-09T13:05:28.713" v="17283" actId="1076"/>
          <ac:spMkLst>
            <pc:docMk/>
            <pc:sldMk cId="156470806" sldId="349"/>
            <ac:spMk id="49" creationId="{DBC78322-AADC-BA4A-910B-29C61F992ED7}"/>
          </ac:spMkLst>
        </pc:spChg>
        <pc:spChg chg="mod">
          <ac:chgData name="Akshat Singhal" userId="4b49906f-d4a4-45f3-9556-05419c87fd01" providerId="ADAL" clId="{44CE811C-17EA-4740-A817-E6CF7FF0207D}" dt="2021-11-09T08:25:34.890" v="16674" actId="1076"/>
          <ac:spMkLst>
            <pc:docMk/>
            <pc:sldMk cId="156470806" sldId="349"/>
            <ac:spMk id="50" creationId="{2EE488FE-B6F6-194A-9140-DA5F82823BFA}"/>
          </ac:spMkLst>
        </pc:spChg>
        <pc:spChg chg="mod">
          <ac:chgData name="Akshat Singhal" userId="4b49906f-d4a4-45f3-9556-05419c87fd01" providerId="ADAL" clId="{44CE811C-17EA-4740-A817-E6CF7FF0207D}" dt="2021-11-09T08:25:34.890" v="16674" actId="1076"/>
          <ac:spMkLst>
            <pc:docMk/>
            <pc:sldMk cId="156470806" sldId="349"/>
            <ac:spMk id="51" creationId="{E9EE17E5-D14F-424F-B5DD-D27EEBAD51B3}"/>
          </ac:spMkLst>
        </pc:spChg>
        <pc:spChg chg="mod">
          <ac:chgData name="Akshat Singhal" userId="4b49906f-d4a4-45f3-9556-05419c87fd01" providerId="ADAL" clId="{44CE811C-17EA-4740-A817-E6CF7FF0207D}" dt="2021-11-09T08:25:34.890" v="16674" actId="1076"/>
          <ac:spMkLst>
            <pc:docMk/>
            <pc:sldMk cId="156470806" sldId="349"/>
            <ac:spMk id="52" creationId="{C3D6A066-F18E-D942-91F9-329921EE059A}"/>
          </ac:spMkLst>
        </pc:spChg>
        <pc:spChg chg="mod">
          <ac:chgData name="Akshat Singhal" userId="4b49906f-d4a4-45f3-9556-05419c87fd01" providerId="ADAL" clId="{44CE811C-17EA-4740-A817-E6CF7FF0207D}" dt="2021-11-09T08:25:34.890" v="16674" actId="1076"/>
          <ac:spMkLst>
            <pc:docMk/>
            <pc:sldMk cId="156470806" sldId="349"/>
            <ac:spMk id="53" creationId="{FA705D49-00DE-DC45-80C1-1A2DA65DD93B}"/>
          </ac:spMkLst>
        </pc:spChg>
        <pc:spChg chg="mod">
          <ac:chgData name="Akshat Singhal" userId="4b49906f-d4a4-45f3-9556-05419c87fd01" providerId="ADAL" clId="{44CE811C-17EA-4740-A817-E6CF7FF0207D}" dt="2021-11-09T08:25:34.890" v="16674" actId="1076"/>
          <ac:spMkLst>
            <pc:docMk/>
            <pc:sldMk cId="156470806" sldId="349"/>
            <ac:spMk id="54" creationId="{077F7384-7F1E-514C-8ED0-570D0E265782}"/>
          </ac:spMkLst>
        </pc:spChg>
        <pc:spChg chg="mod">
          <ac:chgData name="Akshat Singhal" userId="4b49906f-d4a4-45f3-9556-05419c87fd01" providerId="ADAL" clId="{44CE811C-17EA-4740-A817-E6CF7FF0207D}" dt="2021-11-09T08:25:34.890" v="16674" actId="1076"/>
          <ac:spMkLst>
            <pc:docMk/>
            <pc:sldMk cId="156470806" sldId="349"/>
            <ac:spMk id="55" creationId="{EAC3AE04-062C-7842-891D-6EEA981E192C}"/>
          </ac:spMkLst>
        </pc:spChg>
        <pc:spChg chg="mod">
          <ac:chgData name="Akshat Singhal" userId="4b49906f-d4a4-45f3-9556-05419c87fd01" providerId="ADAL" clId="{44CE811C-17EA-4740-A817-E6CF7FF0207D}" dt="2021-11-09T08:25:34.890" v="16674" actId="1076"/>
          <ac:spMkLst>
            <pc:docMk/>
            <pc:sldMk cId="156470806" sldId="349"/>
            <ac:spMk id="56" creationId="{D625AF2E-86C2-384D-B582-BC120ED7720F}"/>
          </ac:spMkLst>
        </pc:spChg>
        <pc:spChg chg="mod">
          <ac:chgData name="Akshat Singhal" userId="4b49906f-d4a4-45f3-9556-05419c87fd01" providerId="ADAL" clId="{44CE811C-17EA-4740-A817-E6CF7FF0207D}" dt="2021-11-09T08:25:34.890" v="16674" actId="1076"/>
          <ac:spMkLst>
            <pc:docMk/>
            <pc:sldMk cId="156470806" sldId="349"/>
            <ac:spMk id="57" creationId="{36235979-F745-734A-A7BB-74160E46EB5B}"/>
          </ac:spMkLst>
        </pc:spChg>
        <pc:spChg chg="mod">
          <ac:chgData name="Akshat Singhal" userId="4b49906f-d4a4-45f3-9556-05419c87fd01" providerId="ADAL" clId="{44CE811C-17EA-4740-A817-E6CF7FF0207D}" dt="2021-11-09T08:25:34.890" v="16674" actId="1076"/>
          <ac:spMkLst>
            <pc:docMk/>
            <pc:sldMk cId="156470806" sldId="349"/>
            <ac:spMk id="583"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85"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86"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87"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88"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89"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90"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91"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92"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93" creationId="{00000000-0000-0000-0000-000000000000}"/>
          </ac:spMkLst>
        </pc:spChg>
        <pc:spChg chg="mod">
          <ac:chgData name="Akshat Singhal" userId="4b49906f-d4a4-45f3-9556-05419c87fd01" providerId="ADAL" clId="{44CE811C-17EA-4740-A817-E6CF7FF0207D}" dt="2021-11-09T08:25:34.890" v="16674" actId="1076"/>
          <ac:spMkLst>
            <pc:docMk/>
            <pc:sldMk cId="156470806" sldId="349"/>
            <ac:spMk id="594" creationId="{00000000-0000-0000-0000-000000000000}"/>
          </ac:spMkLst>
        </pc:spChg>
        <pc:picChg chg="mod">
          <ac:chgData name="Akshat Singhal" userId="4b49906f-d4a4-45f3-9556-05419c87fd01" providerId="ADAL" clId="{44CE811C-17EA-4740-A817-E6CF7FF0207D}" dt="2021-11-09T08:25:34.890" v="16674" actId="1076"/>
          <ac:picMkLst>
            <pc:docMk/>
            <pc:sldMk cId="156470806" sldId="349"/>
            <ac:picMk id="48" creationId="{D5D8C7DE-4271-2440-80F9-F3B064178D13}"/>
          </ac:picMkLst>
        </pc:picChg>
        <pc:cxnChg chg="mod">
          <ac:chgData name="Akshat Singhal" userId="4b49906f-d4a4-45f3-9556-05419c87fd01" providerId="ADAL" clId="{44CE811C-17EA-4740-A817-E6CF7FF0207D}" dt="2021-11-09T13:06:11.094" v="17288" actId="1076"/>
          <ac:cxnSpMkLst>
            <pc:docMk/>
            <pc:sldMk cId="156470806" sldId="349"/>
            <ac:cxnSpMk id="35" creationId="{4D322133-0F9B-A643-8951-F22E00F99DA4}"/>
          </ac:cxnSpMkLst>
        </pc:cxnChg>
        <pc:cxnChg chg="mod">
          <ac:chgData name="Akshat Singhal" userId="4b49906f-d4a4-45f3-9556-05419c87fd01" providerId="ADAL" clId="{44CE811C-17EA-4740-A817-E6CF7FF0207D}" dt="2021-11-09T08:25:34.890" v="16674" actId="1076"/>
          <ac:cxnSpMkLst>
            <pc:docMk/>
            <pc:sldMk cId="156470806" sldId="349"/>
            <ac:cxnSpMk id="40" creationId="{FE8CB699-607D-7C4E-8DFF-F8CF0F800FBB}"/>
          </ac:cxnSpMkLst>
        </pc:cxnChg>
        <pc:cxnChg chg="mod">
          <ac:chgData name="Akshat Singhal" userId="4b49906f-d4a4-45f3-9556-05419c87fd01" providerId="ADAL" clId="{44CE811C-17EA-4740-A817-E6CF7FF0207D}" dt="2021-11-09T08:25:34.890" v="16674" actId="1076"/>
          <ac:cxnSpMkLst>
            <pc:docMk/>
            <pc:sldMk cId="156470806" sldId="349"/>
            <ac:cxnSpMk id="41" creationId="{F471F8B9-5CA3-4842-98A0-4A5A35F93FD1}"/>
          </ac:cxnSpMkLst>
        </pc:cxnChg>
        <pc:cxnChg chg="mod">
          <ac:chgData name="Akshat Singhal" userId="4b49906f-d4a4-45f3-9556-05419c87fd01" providerId="ADAL" clId="{44CE811C-17EA-4740-A817-E6CF7FF0207D}" dt="2021-11-09T08:25:34.890" v="16674" actId="1076"/>
          <ac:cxnSpMkLst>
            <pc:docMk/>
            <pc:sldMk cId="156470806" sldId="349"/>
            <ac:cxnSpMk id="45" creationId="{32E77514-E241-974E-BFB3-10DEB8556574}"/>
          </ac:cxnSpMkLst>
        </pc:cxnChg>
        <pc:cxnChg chg="mod">
          <ac:chgData name="Akshat Singhal" userId="4b49906f-d4a4-45f3-9556-05419c87fd01" providerId="ADAL" clId="{44CE811C-17EA-4740-A817-E6CF7FF0207D}" dt="2021-11-09T08:25:34.890" v="16674" actId="1076"/>
          <ac:cxnSpMkLst>
            <pc:docMk/>
            <pc:sldMk cId="156470806" sldId="349"/>
            <ac:cxnSpMk id="46" creationId="{7210BCC2-F2AC-6E48-96FF-EFE374E06D68}"/>
          </ac:cxnSpMkLst>
        </pc:cxnChg>
        <pc:cxnChg chg="mod">
          <ac:chgData name="Akshat Singhal" userId="4b49906f-d4a4-45f3-9556-05419c87fd01" providerId="ADAL" clId="{44CE811C-17EA-4740-A817-E6CF7FF0207D}" dt="2021-11-09T08:25:34.890" v="16674" actId="1076"/>
          <ac:cxnSpMkLst>
            <pc:docMk/>
            <pc:sldMk cId="156470806" sldId="349"/>
            <ac:cxnSpMk id="47" creationId="{D7AB933E-D278-0149-9B9E-01D1E153B99E}"/>
          </ac:cxnSpMkLst>
        </pc:cxnChg>
      </pc:sldChg>
      <pc:sldChg chg="addSp delSp modSp add del mod addAnim delAnim modAnim modNotesTx">
        <pc:chgData name="Akshat Singhal" userId="4b49906f-d4a4-45f3-9556-05419c87fd01" providerId="ADAL" clId="{44CE811C-17EA-4740-A817-E6CF7FF0207D}" dt="2021-11-10T14:01:12.675" v="17297" actId="2696"/>
        <pc:sldMkLst>
          <pc:docMk/>
          <pc:sldMk cId="0" sldId="351"/>
        </pc:sldMkLst>
        <pc:spChg chg="add del mod">
          <ac:chgData name="Akshat Singhal" userId="4b49906f-d4a4-45f3-9556-05419c87fd01" providerId="ADAL" clId="{44CE811C-17EA-4740-A817-E6CF7FF0207D}" dt="2021-11-09T12:47:47.379" v="17116" actId="478"/>
          <ac:spMkLst>
            <pc:docMk/>
            <pc:sldMk cId="0" sldId="351"/>
            <ac:spMk id="9" creationId="{DC2BA3AE-FBC5-CA46-9967-CE6C85A4EB9C}"/>
          </ac:spMkLst>
        </pc:spChg>
        <pc:spChg chg="add del mod">
          <ac:chgData name="Akshat Singhal" userId="4b49906f-d4a4-45f3-9556-05419c87fd01" providerId="ADAL" clId="{44CE811C-17EA-4740-A817-E6CF7FF0207D}" dt="2021-11-09T12:47:47.379" v="17116" actId="478"/>
          <ac:spMkLst>
            <pc:docMk/>
            <pc:sldMk cId="0" sldId="351"/>
            <ac:spMk id="10" creationId="{B5CCA344-F14F-8244-8896-A3414F2157A2}"/>
          </ac:spMkLst>
        </pc:spChg>
        <pc:spChg chg="add del mod">
          <ac:chgData name="Akshat Singhal" userId="4b49906f-d4a4-45f3-9556-05419c87fd01" providerId="ADAL" clId="{44CE811C-17EA-4740-A817-E6CF7FF0207D}" dt="2021-11-09T12:45:25.493" v="17098" actId="478"/>
          <ac:spMkLst>
            <pc:docMk/>
            <pc:sldMk cId="0" sldId="351"/>
            <ac:spMk id="11" creationId="{D181C5EB-8ED1-A247-9667-F8F98C5BCDD0}"/>
          </ac:spMkLst>
        </pc:spChg>
        <pc:spChg chg="add del mod">
          <ac:chgData name="Akshat Singhal" userId="4b49906f-d4a4-45f3-9556-05419c87fd01" providerId="ADAL" clId="{44CE811C-17EA-4740-A817-E6CF7FF0207D}" dt="2021-11-09T12:43:32.163" v="17094" actId="478"/>
          <ac:spMkLst>
            <pc:docMk/>
            <pc:sldMk cId="0" sldId="351"/>
            <ac:spMk id="12" creationId="{78B604CC-4529-C940-9F65-E0157C6233BF}"/>
          </ac:spMkLst>
        </pc:spChg>
        <pc:spChg chg="add del mod">
          <ac:chgData name="Akshat Singhal" userId="4b49906f-d4a4-45f3-9556-05419c87fd01" providerId="ADAL" clId="{44CE811C-17EA-4740-A817-E6CF7FF0207D}" dt="2021-11-09T12:52:07.349" v="17169" actId="478"/>
          <ac:spMkLst>
            <pc:docMk/>
            <pc:sldMk cId="0" sldId="351"/>
            <ac:spMk id="13" creationId="{0ACF1E46-6D7C-B145-9002-15715912B35E}"/>
          </ac:spMkLst>
        </pc:spChg>
        <pc:spChg chg="add del mod">
          <ac:chgData name="Akshat Singhal" userId="4b49906f-d4a4-45f3-9556-05419c87fd01" providerId="ADAL" clId="{44CE811C-17EA-4740-A817-E6CF7FF0207D}" dt="2021-11-09T12:52:06.031" v="17168" actId="478"/>
          <ac:spMkLst>
            <pc:docMk/>
            <pc:sldMk cId="0" sldId="351"/>
            <ac:spMk id="14" creationId="{EE667056-4040-C24D-8362-B42C2D98BDDF}"/>
          </ac:spMkLst>
        </pc:spChg>
        <pc:spChg chg="add del mod">
          <ac:chgData name="Akshat Singhal" userId="4b49906f-d4a4-45f3-9556-05419c87fd01" providerId="ADAL" clId="{44CE811C-17EA-4740-A817-E6CF7FF0207D}" dt="2021-11-09T12:45:28.193" v="17099" actId="478"/>
          <ac:spMkLst>
            <pc:docMk/>
            <pc:sldMk cId="0" sldId="351"/>
            <ac:spMk id="15" creationId="{2EDF5D05-7E6D-AF42-A2A2-FBCBD6670D94}"/>
          </ac:spMkLst>
        </pc:spChg>
        <pc:spChg chg="add del mod">
          <ac:chgData name="Akshat Singhal" userId="4b49906f-d4a4-45f3-9556-05419c87fd01" providerId="ADAL" clId="{44CE811C-17EA-4740-A817-E6CF7FF0207D}" dt="2021-11-09T12:52:04.432" v="17167" actId="478"/>
          <ac:spMkLst>
            <pc:docMk/>
            <pc:sldMk cId="0" sldId="351"/>
            <ac:spMk id="16" creationId="{70F0D81D-03A0-F447-A4D0-E7075CDCE92C}"/>
          </ac:spMkLst>
        </pc:spChg>
        <pc:spChg chg="add del mod">
          <ac:chgData name="Akshat Singhal" userId="4b49906f-d4a4-45f3-9556-05419c87fd01" providerId="ADAL" clId="{44CE811C-17EA-4740-A817-E6CF7FF0207D}" dt="2021-11-09T12:52:01.382" v="17165" actId="478"/>
          <ac:spMkLst>
            <pc:docMk/>
            <pc:sldMk cId="0" sldId="351"/>
            <ac:spMk id="17" creationId="{D9392B84-45F3-DB48-8C62-42DEF145FE59}"/>
          </ac:spMkLst>
        </pc:spChg>
        <pc:spChg chg="add mod">
          <ac:chgData name="Akshat Singhal" userId="4b49906f-d4a4-45f3-9556-05419c87fd01" providerId="ADAL" clId="{44CE811C-17EA-4740-A817-E6CF7FF0207D}" dt="2021-11-09T13:07:46.367" v="17295" actId="1076"/>
          <ac:spMkLst>
            <pc:docMk/>
            <pc:sldMk cId="0" sldId="351"/>
            <ac:spMk id="18" creationId="{DBF5D048-99FC-054A-A54D-98812D5D8338}"/>
          </ac:spMkLst>
        </pc:spChg>
        <pc:spChg chg="add mod">
          <ac:chgData name="Akshat Singhal" userId="4b49906f-d4a4-45f3-9556-05419c87fd01" providerId="ADAL" clId="{44CE811C-17EA-4740-A817-E6CF7FF0207D}" dt="2021-11-09T13:07:46.367" v="17295" actId="1076"/>
          <ac:spMkLst>
            <pc:docMk/>
            <pc:sldMk cId="0" sldId="351"/>
            <ac:spMk id="19" creationId="{F9D7ABBF-EE6F-654E-BF48-5915DB0B2DB2}"/>
          </ac:spMkLst>
        </pc:spChg>
        <pc:spChg chg="add mod">
          <ac:chgData name="Akshat Singhal" userId="4b49906f-d4a4-45f3-9556-05419c87fd01" providerId="ADAL" clId="{44CE811C-17EA-4740-A817-E6CF7FF0207D}" dt="2021-11-09T13:07:46.367" v="17295" actId="1076"/>
          <ac:spMkLst>
            <pc:docMk/>
            <pc:sldMk cId="0" sldId="351"/>
            <ac:spMk id="20" creationId="{000CEB25-B601-634F-A3B4-803ADEA2CD92}"/>
          </ac:spMkLst>
        </pc:spChg>
        <pc:spChg chg="add mod">
          <ac:chgData name="Akshat Singhal" userId="4b49906f-d4a4-45f3-9556-05419c87fd01" providerId="ADAL" clId="{44CE811C-17EA-4740-A817-E6CF7FF0207D}" dt="2021-11-09T12:56:33.522" v="17273" actId="1076"/>
          <ac:spMkLst>
            <pc:docMk/>
            <pc:sldMk cId="0" sldId="351"/>
            <ac:spMk id="21" creationId="{C446A83F-DDC7-2E40-BF72-978BD58C88EB}"/>
          </ac:spMkLst>
        </pc:spChg>
        <pc:spChg chg="add mod">
          <ac:chgData name="Akshat Singhal" userId="4b49906f-d4a4-45f3-9556-05419c87fd01" providerId="ADAL" clId="{44CE811C-17EA-4740-A817-E6CF7FF0207D}" dt="2021-11-09T13:07:01.732" v="17290" actId="14100"/>
          <ac:spMkLst>
            <pc:docMk/>
            <pc:sldMk cId="0" sldId="351"/>
            <ac:spMk id="22" creationId="{26221D83-AF7E-E24C-ADDC-5A3659AC497F}"/>
          </ac:spMkLst>
        </pc:spChg>
        <pc:spChg chg="add mod">
          <ac:chgData name="Akshat Singhal" userId="4b49906f-d4a4-45f3-9556-05419c87fd01" providerId="ADAL" clId="{44CE811C-17EA-4740-A817-E6CF7FF0207D}" dt="2021-11-09T12:56:33.522" v="17273" actId="1076"/>
          <ac:spMkLst>
            <pc:docMk/>
            <pc:sldMk cId="0" sldId="351"/>
            <ac:spMk id="23" creationId="{D3D0D77A-8ED6-0B4A-8049-5A8E30AB836E}"/>
          </ac:spMkLst>
        </pc:spChg>
        <pc:spChg chg="add mod">
          <ac:chgData name="Akshat Singhal" userId="4b49906f-d4a4-45f3-9556-05419c87fd01" providerId="ADAL" clId="{44CE811C-17EA-4740-A817-E6CF7FF0207D}" dt="2021-11-09T12:56:33.522" v="17273" actId="1076"/>
          <ac:spMkLst>
            <pc:docMk/>
            <pc:sldMk cId="0" sldId="351"/>
            <ac:spMk id="24" creationId="{48A86258-9648-DC44-AC8A-D6F9560170D5}"/>
          </ac:spMkLst>
        </pc:spChg>
        <pc:spChg chg="add mod">
          <ac:chgData name="Akshat Singhal" userId="4b49906f-d4a4-45f3-9556-05419c87fd01" providerId="ADAL" clId="{44CE811C-17EA-4740-A817-E6CF7FF0207D}" dt="2021-11-09T12:56:33.522" v="17273" actId="1076"/>
          <ac:spMkLst>
            <pc:docMk/>
            <pc:sldMk cId="0" sldId="351"/>
            <ac:spMk id="25" creationId="{126D9978-CC04-B04B-BEEA-8C69EE0BFA07}"/>
          </ac:spMkLst>
        </pc:spChg>
        <pc:spChg chg="add mod">
          <ac:chgData name="Akshat Singhal" userId="4b49906f-d4a4-45f3-9556-05419c87fd01" providerId="ADAL" clId="{44CE811C-17EA-4740-A817-E6CF7FF0207D}" dt="2021-11-09T12:56:33.522" v="17273" actId="1076"/>
          <ac:spMkLst>
            <pc:docMk/>
            <pc:sldMk cId="0" sldId="351"/>
            <ac:spMk id="26" creationId="{DBE3297E-CD19-784E-AA85-80419646B0B1}"/>
          </ac:spMkLst>
        </pc:spChg>
        <pc:spChg chg="add mod">
          <ac:chgData name="Akshat Singhal" userId="4b49906f-d4a4-45f3-9556-05419c87fd01" providerId="ADAL" clId="{44CE811C-17EA-4740-A817-E6CF7FF0207D}" dt="2021-11-09T12:56:33.522" v="17273" actId="1076"/>
          <ac:spMkLst>
            <pc:docMk/>
            <pc:sldMk cId="0" sldId="351"/>
            <ac:spMk id="27" creationId="{CFC4697D-46DA-7542-A2E5-50CBF004B955}"/>
          </ac:spMkLst>
        </pc:spChg>
        <pc:spChg chg="add mod">
          <ac:chgData name="Akshat Singhal" userId="4b49906f-d4a4-45f3-9556-05419c87fd01" providerId="ADAL" clId="{44CE811C-17EA-4740-A817-E6CF7FF0207D}" dt="2021-11-09T13:06:52.458" v="17289" actId="1076"/>
          <ac:spMkLst>
            <pc:docMk/>
            <pc:sldMk cId="0" sldId="351"/>
            <ac:spMk id="28" creationId="{6C6338B8-5B69-E24B-9B3C-9CC2F6AF2B46}"/>
          </ac:spMkLst>
        </pc:spChg>
        <pc:spChg chg="add mod">
          <ac:chgData name="Akshat Singhal" userId="4b49906f-d4a4-45f3-9556-05419c87fd01" providerId="ADAL" clId="{44CE811C-17EA-4740-A817-E6CF7FF0207D}" dt="2021-11-09T13:06:52.458" v="17289" actId="1076"/>
          <ac:spMkLst>
            <pc:docMk/>
            <pc:sldMk cId="0" sldId="351"/>
            <ac:spMk id="29" creationId="{7467274A-4BDC-EA48-9ED7-C470FDABF3F0}"/>
          </ac:spMkLst>
        </pc:spChg>
        <pc:spChg chg="add mod">
          <ac:chgData name="Akshat Singhal" userId="4b49906f-d4a4-45f3-9556-05419c87fd01" providerId="ADAL" clId="{44CE811C-17EA-4740-A817-E6CF7FF0207D}" dt="2021-11-09T13:06:52.458" v="17289" actId="1076"/>
          <ac:spMkLst>
            <pc:docMk/>
            <pc:sldMk cId="0" sldId="351"/>
            <ac:spMk id="30" creationId="{9637A47B-123C-4C45-8E70-69EEEAE719F8}"/>
          </ac:spMkLst>
        </pc:spChg>
        <pc:spChg chg="add mod">
          <ac:chgData name="Akshat Singhal" userId="4b49906f-d4a4-45f3-9556-05419c87fd01" providerId="ADAL" clId="{44CE811C-17EA-4740-A817-E6CF7FF0207D}" dt="2021-11-09T13:06:52.458" v="17289" actId="1076"/>
          <ac:spMkLst>
            <pc:docMk/>
            <pc:sldMk cId="0" sldId="351"/>
            <ac:spMk id="31" creationId="{2A59AC4E-96C3-5947-B165-CA0AD9EE7C82}"/>
          </ac:spMkLst>
        </pc:spChg>
        <pc:spChg chg="add mod">
          <ac:chgData name="Akshat Singhal" userId="4b49906f-d4a4-45f3-9556-05419c87fd01" providerId="ADAL" clId="{44CE811C-17EA-4740-A817-E6CF7FF0207D}" dt="2021-11-09T13:06:52.458" v="17289" actId="1076"/>
          <ac:spMkLst>
            <pc:docMk/>
            <pc:sldMk cId="0" sldId="351"/>
            <ac:spMk id="32" creationId="{9007F67D-D054-2E4D-926D-483B7316E129}"/>
          </ac:spMkLst>
        </pc:spChg>
        <pc:spChg chg="del mod">
          <ac:chgData name="Akshat Singhal" userId="4b49906f-d4a4-45f3-9556-05419c87fd01" providerId="ADAL" clId="{44CE811C-17EA-4740-A817-E6CF7FF0207D}" dt="2021-11-09T12:53:53.097" v="17231" actId="478"/>
          <ac:spMkLst>
            <pc:docMk/>
            <pc:sldMk cId="0" sldId="351"/>
            <ac:spMk id="33" creationId="{DA17215B-4EF3-CF46-BCEB-1790F7A1BC6A}"/>
          </ac:spMkLst>
        </pc:spChg>
        <pc:spChg chg="add del mod">
          <ac:chgData name="Akshat Singhal" userId="4b49906f-d4a4-45f3-9556-05419c87fd01" providerId="ADAL" clId="{44CE811C-17EA-4740-A817-E6CF7FF0207D}" dt="2021-11-09T12:54:59.391" v="17241"/>
          <ac:spMkLst>
            <pc:docMk/>
            <pc:sldMk cId="0" sldId="351"/>
            <ac:spMk id="34" creationId="{C87D2B3E-89C0-5D48-9FFE-F6EE1DDD29BA}"/>
          </ac:spMkLst>
        </pc:spChg>
        <pc:spChg chg="add del mod">
          <ac:chgData name="Akshat Singhal" userId="4b49906f-d4a4-45f3-9556-05419c87fd01" providerId="ADAL" clId="{44CE811C-17EA-4740-A817-E6CF7FF0207D}" dt="2021-11-09T12:54:59.391" v="17241"/>
          <ac:spMkLst>
            <pc:docMk/>
            <pc:sldMk cId="0" sldId="351"/>
            <ac:spMk id="35" creationId="{F145E49C-439F-AA4A-BEC2-387D652FF58C}"/>
          </ac:spMkLst>
        </pc:spChg>
        <pc:spChg chg="add del mod">
          <ac:chgData name="Akshat Singhal" userId="4b49906f-d4a4-45f3-9556-05419c87fd01" providerId="ADAL" clId="{44CE811C-17EA-4740-A817-E6CF7FF0207D}" dt="2021-11-09T12:54:59.391" v="17241"/>
          <ac:spMkLst>
            <pc:docMk/>
            <pc:sldMk cId="0" sldId="351"/>
            <ac:spMk id="36" creationId="{F2CD347F-C4AD-604F-B153-0BE2996969E4}"/>
          </ac:spMkLst>
        </pc:spChg>
        <pc:spChg chg="add del mod">
          <ac:chgData name="Akshat Singhal" userId="4b49906f-d4a4-45f3-9556-05419c87fd01" providerId="ADAL" clId="{44CE811C-17EA-4740-A817-E6CF7FF0207D}" dt="2021-11-09T12:54:59.391" v="17241"/>
          <ac:spMkLst>
            <pc:docMk/>
            <pc:sldMk cId="0" sldId="351"/>
            <ac:spMk id="37" creationId="{8A113AF8-8E5C-AA49-8479-E08BA5C0A44E}"/>
          </ac:spMkLst>
        </pc:spChg>
        <pc:spChg chg="add del mod">
          <ac:chgData name="Akshat Singhal" userId="4b49906f-d4a4-45f3-9556-05419c87fd01" providerId="ADAL" clId="{44CE811C-17EA-4740-A817-E6CF7FF0207D}" dt="2021-11-09T12:54:59.391" v="17241"/>
          <ac:spMkLst>
            <pc:docMk/>
            <pc:sldMk cId="0" sldId="351"/>
            <ac:spMk id="38" creationId="{B965D000-2872-314D-A854-7D19FE05BEA9}"/>
          </ac:spMkLst>
        </pc:spChg>
        <pc:spChg chg="add mod">
          <ac:chgData name="Akshat Singhal" userId="4b49906f-d4a4-45f3-9556-05419c87fd01" providerId="ADAL" clId="{44CE811C-17EA-4740-A817-E6CF7FF0207D}" dt="2021-11-09T13:06:52.458" v="17289" actId="1076"/>
          <ac:spMkLst>
            <pc:docMk/>
            <pc:sldMk cId="0" sldId="351"/>
            <ac:spMk id="39" creationId="{60A0D231-7701-F645-9515-9752EAF8E813}"/>
          </ac:spMkLst>
        </pc:spChg>
        <pc:spChg chg="mod">
          <ac:chgData name="Akshat Singhal" userId="4b49906f-d4a4-45f3-9556-05419c87fd01" providerId="ADAL" clId="{44CE811C-17EA-4740-A817-E6CF7FF0207D}" dt="2021-11-09T12:56:33.522" v="17273" actId="1076"/>
          <ac:spMkLst>
            <pc:docMk/>
            <pc:sldMk cId="0" sldId="351"/>
            <ac:spMk id="198" creationId="{00000000-0000-0000-0000-000000000000}"/>
          </ac:spMkLst>
        </pc:spChg>
        <pc:spChg chg="del">
          <ac:chgData name="Akshat Singhal" userId="4b49906f-d4a4-45f3-9556-05419c87fd01" providerId="ADAL" clId="{44CE811C-17EA-4740-A817-E6CF7FF0207D}" dt="2021-11-09T08:36:09.133" v="16768" actId="478"/>
          <ac:spMkLst>
            <pc:docMk/>
            <pc:sldMk cId="0" sldId="351"/>
            <ac:spMk id="201" creationId="{00000000-0000-0000-0000-000000000000}"/>
          </ac:spMkLst>
        </pc:spChg>
        <pc:spChg chg="del mod">
          <ac:chgData name="Akshat Singhal" userId="4b49906f-d4a4-45f3-9556-05419c87fd01" providerId="ADAL" clId="{44CE811C-17EA-4740-A817-E6CF7FF0207D}" dt="2021-11-09T12:56:17.261" v="17271" actId="478"/>
          <ac:spMkLst>
            <pc:docMk/>
            <pc:sldMk cId="0" sldId="351"/>
            <ac:spMk id="209" creationId="{00000000-0000-0000-0000-000000000000}"/>
          </ac:spMkLst>
        </pc:spChg>
        <pc:spChg chg="del mod">
          <ac:chgData name="Akshat Singhal" userId="4b49906f-d4a4-45f3-9556-05419c87fd01" providerId="ADAL" clId="{44CE811C-17EA-4740-A817-E6CF7FF0207D}" dt="2021-11-09T12:47:47.379" v="17116" actId="478"/>
          <ac:spMkLst>
            <pc:docMk/>
            <pc:sldMk cId="0" sldId="351"/>
            <ac:spMk id="210" creationId="{00000000-0000-0000-0000-000000000000}"/>
          </ac:spMkLst>
        </pc:spChg>
        <pc:spChg chg="del mod">
          <ac:chgData name="Akshat Singhal" userId="4b49906f-d4a4-45f3-9556-05419c87fd01" providerId="ADAL" clId="{44CE811C-17EA-4740-A817-E6CF7FF0207D}" dt="2021-11-09T12:56:20.517" v="17272" actId="478"/>
          <ac:spMkLst>
            <pc:docMk/>
            <pc:sldMk cId="0" sldId="351"/>
            <ac:spMk id="214" creationId="{00000000-0000-0000-0000-000000000000}"/>
          </ac:spMkLst>
        </pc:spChg>
        <pc:spChg chg="del mod">
          <ac:chgData name="Akshat Singhal" userId="4b49906f-d4a4-45f3-9556-05419c87fd01" providerId="ADAL" clId="{44CE811C-17EA-4740-A817-E6CF7FF0207D}" dt="2021-11-09T12:49:31.880" v="17139" actId="478"/>
          <ac:spMkLst>
            <pc:docMk/>
            <pc:sldMk cId="0" sldId="351"/>
            <ac:spMk id="217" creationId="{00000000-0000-0000-0000-000000000000}"/>
          </ac:spMkLst>
        </pc:spChg>
        <pc:spChg chg="del mod">
          <ac:chgData name="Akshat Singhal" userId="4b49906f-d4a4-45f3-9556-05419c87fd01" providerId="ADAL" clId="{44CE811C-17EA-4740-A817-E6CF7FF0207D}" dt="2021-11-09T12:49:51.981" v="17145" actId="478"/>
          <ac:spMkLst>
            <pc:docMk/>
            <pc:sldMk cId="0" sldId="351"/>
            <ac:spMk id="218" creationId="{00000000-0000-0000-0000-000000000000}"/>
          </ac:spMkLst>
        </pc:spChg>
        <pc:cxnChg chg="del mod">
          <ac:chgData name="Akshat Singhal" userId="4b49906f-d4a4-45f3-9556-05419c87fd01" providerId="ADAL" clId="{44CE811C-17EA-4740-A817-E6CF7FF0207D}" dt="2021-11-09T08:36:09.133" v="16768" actId="478"/>
          <ac:cxnSpMkLst>
            <pc:docMk/>
            <pc:sldMk cId="0" sldId="351"/>
            <ac:cxnSpMk id="202" creationId="{00000000-0000-0000-0000-000000000000}"/>
          </ac:cxnSpMkLst>
        </pc:cxnChg>
        <pc:cxnChg chg="del mod">
          <ac:chgData name="Akshat Singhal" userId="4b49906f-d4a4-45f3-9556-05419c87fd01" providerId="ADAL" clId="{44CE811C-17EA-4740-A817-E6CF7FF0207D}" dt="2021-11-09T08:36:09.133" v="16768" actId="478"/>
          <ac:cxnSpMkLst>
            <pc:docMk/>
            <pc:sldMk cId="0" sldId="351"/>
            <ac:cxnSpMk id="203" creationId="{00000000-0000-0000-0000-000000000000}"/>
          </ac:cxnSpMkLst>
        </pc:cxnChg>
        <pc:cxnChg chg="del mod">
          <ac:chgData name="Akshat Singhal" userId="4b49906f-d4a4-45f3-9556-05419c87fd01" providerId="ADAL" clId="{44CE811C-17EA-4740-A817-E6CF7FF0207D}" dt="2021-11-09T08:36:09.133" v="16768" actId="478"/>
          <ac:cxnSpMkLst>
            <pc:docMk/>
            <pc:sldMk cId="0" sldId="351"/>
            <ac:cxnSpMk id="205" creationId="{00000000-0000-0000-0000-000000000000}"/>
          </ac:cxnSpMkLst>
        </pc:cxnChg>
      </pc:sldChg>
      <pc:sldChg chg="modSp add del mod modAnim">
        <pc:chgData name="Akshat Singhal" userId="4b49906f-d4a4-45f3-9556-05419c87fd01" providerId="ADAL" clId="{44CE811C-17EA-4740-A817-E6CF7FF0207D}" dt="2021-11-10T14:01:12.675" v="17297" actId="2696"/>
        <pc:sldMkLst>
          <pc:docMk/>
          <pc:sldMk cId="2895407939" sldId="352"/>
        </pc:sldMkLst>
        <pc:spChg chg="mod">
          <ac:chgData name="Akshat Singhal" userId="4b49906f-d4a4-45f3-9556-05419c87fd01" providerId="ADAL" clId="{44CE811C-17EA-4740-A817-E6CF7FF0207D}" dt="2021-11-09T13:05:04.455" v="17278" actId="1076"/>
          <ac:spMkLst>
            <pc:docMk/>
            <pc:sldMk cId="2895407939" sldId="352"/>
            <ac:spMk id="17" creationId="{DE6B1237-07A9-D749-8430-5EDF66D5984D}"/>
          </ac:spMkLst>
        </pc:spChg>
        <pc:spChg chg="mod">
          <ac:chgData name="Akshat Singhal" userId="4b49906f-d4a4-45f3-9556-05419c87fd01" providerId="ADAL" clId="{44CE811C-17EA-4740-A817-E6CF7FF0207D}" dt="2021-11-09T08:26:16.554" v="16680" actId="14100"/>
          <ac:spMkLst>
            <pc:docMk/>
            <pc:sldMk cId="2895407939" sldId="352"/>
            <ac:spMk id="18" creationId="{25895B1D-CA6E-5643-A1B1-D13DDE490F8C}"/>
          </ac:spMkLst>
        </pc:spChg>
        <pc:spChg chg="mod">
          <ac:chgData name="Akshat Singhal" userId="4b49906f-d4a4-45f3-9556-05419c87fd01" providerId="ADAL" clId="{44CE811C-17EA-4740-A817-E6CF7FF0207D}" dt="2021-11-09T08:26:32.093" v="16684" actId="14100"/>
          <ac:spMkLst>
            <pc:docMk/>
            <pc:sldMk cId="2895407939" sldId="352"/>
            <ac:spMk id="29" creationId="{5B409074-C4FB-A145-B30D-4FC61CD4222B}"/>
          </ac:spMkLst>
        </pc:spChg>
        <pc:spChg chg="mod">
          <ac:chgData name="Akshat Singhal" userId="4b49906f-d4a4-45f3-9556-05419c87fd01" providerId="ADAL" clId="{44CE811C-17EA-4740-A817-E6CF7FF0207D}" dt="2021-11-09T08:26:16.554" v="16680" actId="14100"/>
          <ac:spMkLst>
            <pc:docMk/>
            <pc:sldMk cId="2895407939" sldId="352"/>
            <ac:spMk id="33" creationId="{A4C2B4FF-750F-534C-BD47-317FAD7E2C22}"/>
          </ac:spMkLst>
        </pc:spChg>
        <pc:spChg chg="mod">
          <ac:chgData name="Akshat Singhal" userId="4b49906f-d4a4-45f3-9556-05419c87fd01" providerId="ADAL" clId="{44CE811C-17EA-4740-A817-E6CF7FF0207D}" dt="2021-11-09T08:26:16.554" v="16680" actId="14100"/>
          <ac:spMkLst>
            <pc:docMk/>
            <pc:sldMk cId="2895407939" sldId="352"/>
            <ac:spMk id="34" creationId="{E255D40C-7E28-2B41-9C4D-8D89626773B7}"/>
          </ac:spMkLst>
        </pc:spChg>
        <pc:spChg chg="mod">
          <ac:chgData name="Akshat Singhal" userId="4b49906f-d4a4-45f3-9556-05419c87fd01" providerId="ADAL" clId="{44CE811C-17EA-4740-A817-E6CF7FF0207D}" dt="2021-11-09T08:26:16.554" v="16680" actId="14100"/>
          <ac:spMkLst>
            <pc:docMk/>
            <pc:sldMk cId="2895407939" sldId="352"/>
            <ac:spMk id="36" creationId="{B0521352-F9EA-5F41-A3EB-248D4B906121}"/>
          </ac:spMkLst>
        </pc:spChg>
        <pc:spChg chg="mod">
          <ac:chgData name="Akshat Singhal" userId="4b49906f-d4a4-45f3-9556-05419c87fd01" providerId="ADAL" clId="{44CE811C-17EA-4740-A817-E6CF7FF0207D}" dt="2021-11-09T08:26:16.554" v="16680" actId="14100"/>
          <ac:spMkLst>
            <pc:docMk/>
            <pc:sldMk cId="2895407939" sldId="352"/>
            <ac:spMk id="37" creationId="{EC2C8847-212E-4446-8D22-4A349408A5DA}"/>
          </ac:spMkLst>
        </pc:spChg>
        <pc:spChg chg="mod">
          <ac:chgData name="Akshat Singhal" userId="4b49906f-d4a4-45f3-9556-05419c87fd01" providerId="ADAL" clId="{44CE811C-17EA-4740-A817-E6CF7FF0207D}" dt="2021-11-09T08:26:16.554" v="16680" actId="14100"/>
          <ac:spMkLst>
            <pc:docMk/>
            <pc:sldMk cId="2895407939" sldId="352"/>
            <ac:spMk id="38" creationId="{61989398-9024-0C44-A1ED-27018C93E2A3}"/>
          </ac:spMkLst>
        </pc:spChg>
        <pc:spChg chg="mod">
          <ac:chgData name="Akshat Singhal" userId="4b49906f-d4a4-45f3-9556-05419c87fd01" providerId="ADAL" clId="{44CE811C-17EA-4740-A817-E6CF7FF0207D}" dt="2021-11-09T08:26:16.554" v="16680" actId="14100"/>
          <ac:spMkLst>
            <pc:docMk/>
            <pc:sldMk cId="2895407939" sldId="352"/>
            <ac:spMk id="39" creationId="{C305ABC2-3A92-7A46-B64F-EA3C0A1ECFA2}"/>
          </ac:spMkLst>
        </pc:spChg>
        <pc:spChg chg="mod">
          <ac:chgData name="Akshat Singhal" userId="4b49906f-d4a4-45f3-9556-05419c87fd01" providerId="ADAL" clId="{44CE811C-17EA-4740-A817-E6CF7FF0207D}" dt="2021-11-09T08:26:16.554" v="16680" actId="14100"/>
          <ac:spMkLst>
            <pc:docMk/>
            <pc:sldMk cId="2895407939" sldId="352"/>
            <ac:spMk id="42" creationId="{93DE2EA0-FB47-F64F-831A-82B929796DB2}"/>
          </ac:spMkLst>
        </pc:spChg>
        <pc:spChg chg="mod">
          <ac:chgData name="Akshat Singhal" userId="4b49906f-d4a4-45f3-9556-05419c87fd01" providerId="ADAL" clId="{44CE811C-17EA-4740-A817-E6CF7FF0207D}" dt="2021-11-09T08:26:16.554" v="16680" actId="14100"/>
          <ac:spMkLst>
            <pc:docMk/>
            <pc:sldMk cId="2895407939" sldId="352"/>
            <ac:spMk id="43" creationId="{600A9B3B-EFBE-864D-8D4A-4F38EDCE3882}"/>
          </ac:spMkLst>
        </pc:spChg>
        <pc:spChg chg="mod">
          <ac:chgData name="Akshat Singhal" userId="4b49906f-d4a4-45f3-9556-05419c87fd01" providerId="ADAL" clId="{44CE811C-17EA-4740-A817-E6CF7FF0207D}" dt="2021-11-09T08:31:13.679" v="16717" actId="20577"/>
          <ac:spMkLst>
            <pc:docMk/>
            <pc:sldMk cId="2895407939" sldId="352"/>
            <ac:spMk id="44" creationId="{D3357E16-C618-7642-AF94-505E38D10A11}"/>
          </ac:spMkLst>
        </pc:spChg>
        <pc:spChg chg="mod">
          <ac:chgData name="Akshat Singhal" userId="4b49906f-d4a4-45f3-9556-05419c87fd01" providerId="ADAL" clId="{44CE811C-17EA-4740-A817-E6CF7FF0207D}" dt="2021-11-09T08:26:16.554" v="16680" actId="14100"/>
          <ac:spMkLst>
            <pc:docMk/>
            <pc:sldMk cId="2895407939" sldId="352"/>
            <ac:spMk id="50" creationId="{2EE488FE-B6F6-194A-9140-DA5F82823BFA}"/>
          </ac:spMkLst>
        </pc:spChg>
        <pc:spChg chg="mod">
          <ac:chgData name="Akshat Singhal" userId="4b49906f-d4a4-45f3-9556-05419c87fd01" providerId="ADAL" clId="{44CE811C-17EA-4740-A817-E6CF7FF0207D}" dt="2021-11-09T08:26:16.554" v="16680" actId="14100"/>
          <ac:spMkLst>
            <pc:docMk/>
            <pc:sldMk cId="2895407939" sldId="352"/>
            <ac:spMk id="51" creationId="{E9EE17E5-D14F-424F-B5DD-D27EEBAD51B3}"/>
          </ac:spMkLst>
        </pc:spChg>
        <pc:spChg chg="mod">
          <ac:chgData name="Akshat Singhal" userId="4b49906f-d4a4-45f3-9556-05419c87fd01" providerId="ADAL" clId="{44CE811C-17EA-4740-A817-E6CF7FF0207D}" dt="2021-11-09T08:26:16.554" v="16680" actId="14100"/>
          <ac:spMkLst>
            <pc:docMk/>
            <pc:sldMk cId="2895407939" sldId="352"/>
            <ac:spMk id="52" creationId="{C3D6A066-F18E-D942-91F9-329921EE059A}"/>
          </ac:spMkLst>
        </pc:spChg>
        <pc:spChg chg="mod">
          <ac:chgData name="Akshat Singhal" userId="4b49906f-d4a4-45f3-9556-05419c87fd01" providerId="ADAL" clId="{44CE811C-17EA-4740-A817-E6CF7FF0207D}" dt="2021-11-09T08:26:16.554" v="16680" actId="14100"/>
          <ac:spMkLst>
            <pc:docMk/>
            <pc:sldMk cId="2895407939" sldId="352"/>
            <ac:spMk id="53" creationId="{FA705D49-00DE-DC45-80C1-1A2DA65DD93B}"/>
          </ac:spMkLst>
        </pc:spChg>
        <pc:spChg chg="mod">
          <ac:chgData name="Akshat Singhal" userId="4b49906f-d4a4-45f3-9556-05419c87fd01" providerId="ADAL" clId="{44CE811C-17EA-4740-A817-E6CF7FF0207D}" dt="2021-11-09T08:26:16.554" v="16680" actId="14100"/>
          <ac:spMkLst>
            <pc:docMk/>
            <pc:sldMk cId="2895407939" sldId="352"/>
            <ac:spMk id="54" creationId="{077F7384-7F1E-514C-8ED0-570D0E265782}"/>
          </ac:spMkLst>
        </pc:spChg>
        <pc:spChg chg="mod">
          <ac:chgData name="Akshat Singhal" userId="4b49906f-d4a4-45f3-9556-05419c87fd01" providerId="ADAL" clId="{44CE811C-17EA-4740-A817-E6CF7FF0207D}" dt="2021-11-09T08:26:16.554" v="16680" actId="14100"/>
          <ac:spMkLst>
            <pc:docMk/>
            <pc:sldMk cId="2895407939" sldId="352"/>
            <ac:spMk id="55" creationId="{EAC3AE04-062C-7842-891D-6EEA981E192C}"/>
          </ac:spMkLst>
        </pc:spChg>
        <pc:spChg chg="mod">
          <ac:chgData name="Akshat Singhal" userId="4b49906f-d4a4-45f3-9556-05419c87fd01" providerId="ADAL" clId="{44CE811C-17EA-4740-A817-E6CF7FF0207D}" dt="2021-11-09T08:26:16.554" v="16680" actId="14100"/>
          <ac:spMkLst>
            <pc:docMk/>
            <pc:sldMk cId="2895407939" sldId="352"/>
            <ac:spMk id="56" creationId="{D625AF2E-86C2-384D-B582-BC120ED7720F}"/>
          </ac:spMkLst>
        </pc:spChg>
        <pc:spChg chg="mod">
          <ac:chgData name="Akshat Singhal" userId="4b49906f-d4a4-45f3-9556-05419c87fd01" providerId="ADAL" clId="{44CE811C-17EA-4740-A817-E6CF7FF0207D}" dt="2021-11-09T08:26:16.554" v="16680" actId="14100"/>
          <ac:spMkLst>
            <pc:docMk/>
            <pc:sldMk cId="2895407939" sldId="352"/>
            <ac:spMk id="57" creationId="{36235979-F745-734A-A7BB-74160E46EB5B}"/>
          </ac:spMkLst>
        </pc:spChg>
        <pc:spChg chg="mod">
          <ac:chgData name="Akshat Singhal" userId="4b49906f-d4a4-45f3-9556-05419c87fd01" providerId="ADAL" clId="{44CE811C-17EA-4740-A817-E6CF7FF0207D}" dt="2021-11-09T08:26:16.554" v="16680" actId="14100"/>
          <ac:spMkLst>
            <pc:docMk/>
            <pc:sldMk cId="2895407939" sldId="352"/>
            <ac:spMk id="583"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85"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86"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87"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88"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89"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90"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91"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92"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93" creationId="{00000000-0000-0000-0000-000000000000}"/>
          </ac:spMkLst>
        </pc:spChg>
        <pc:spChg chg="mod">
          <ac:chgData name="Akshat Singhal" userId="4b49906f-d4a4-45f3-9556-05419c87fd01" providerId="ADAL" clId="{44CE811C-17EA-4740-A817-E6CF7FF0207D}" dt="2021-11-09T08:26:16.554" v="16680" actId="14100"/>
          <ac:spMkLst>
            <pc:docMk/>
            <pc:sldMk cId="2895407939" sldId="352"/>
            <ac:spMk id="594" creationId="{00000000-0000-0000-0000-000000000000}"/>
          </ac:spMkLst>
        </pc:spChg>
        <pc:picChg chg="mod">
          <ac:chgData name="Akshat Singhal" userId="4b49906f-d4a4-45f3-9556-05419c87fd01" providerId="ADAL" clId="{44CE811C-17EA-4740-A817-E6CF7FF0207D}" dt="2021-11-09T08:26:25.432" v="16682" actId="14100"/>
          <ac:picMkLst>
            <pc:docMk/>
            <pc:sldMk cId="2895407939" sldId="352"/>
            <ac:picMk id="28" creationId="{8F3383CD-DF82-6944-8A2B-FE112E70E7D3}"/>
          </ac:picMkLst>
        </pc:picChg>
        <pc:cxnChg chg="mod">
          <ac:chgData name="Akshat Singhal" userId="4b49906f-d4a4-45f3-9556-05419c87fd01" providerId="ADAL" clId="{44CE811C-17EA-4740-A817-E6CF7FF0207D}" dt="2021-11-09T13:06:01.928" v="17287" actId="1076"/>
          <ac:cxnSpMkLst>
            <pc:docMk/>
            <pc:sldMk cId="2895407939" sldId="352"/>
            <ac:cxnSpMk id="35" creationId="{4D322133-0F9B-A643-8951-F22E00F99DA4}"/>
          </ac:cxnSpMkLst>
        </pc:cxnChg>
        <pc:cxnChg chg="mod">
          <ac:chgData name="Akshat Singhal" userId="4b49906f-d4a4-45f3-9556-05419c87fd01" providerId="ADAL" clId="{44CE811C-17EA-4740-A817-E6CF7FF0207D}" dt="2021-11-09T08:26:16.554" v="16680" actId="14100"/>
          <ac:cxnSpMkLst>
            <pc:docMk/>
            <pc:sldMk cId="2895407939" sldId="352"/>
            <ac:cxnSpMk id="40" creationId="{FE8CB699-607D-7C4E-8DFF-F8CF0F800FBB}"/>
          </ac:cxnSpMkLst>
        </pc:cxnChg>
        <pc:cxnChg chg="mod">
          <ac:chgData name="Akshat Singhal" userId="4b49906f-d4a4-45f3-9556-05419c87fd01" providerId="ADAL" clId="{44CE811C-17EA-4740-A817-E6CF7FF0207D}" dt="2021-11-09T08:26:16.554" v="16680" actId="14100"/>
          <ac:cxnSpMkLst>
            <pc:docMk/>
            <pc:sldMk cId="2895407939" sldId="352"/>
            <ac:cxnSpMk id="41" creationId="{F471F8B9-5CA3-4842-98A0-4A5A35F93FD1}"/>
          </ac:cxnSpMkLst>
        </pc:cxnChg>
        <pc:cxnChg chg="mod">
          <ac:chgData name="Akshat Singhal" userId="4b49906f-d4a4-45f3-9556-05419c87fd01" providerId="ADAL" clId="{44CE811C-17EA-4740-A817-E6CF7FF0207D}" dt="2021-11-09T08:26:16.554" v="16680" actId="14100"/>
          <ac:cxnSpMkLst>
            <pc:docMk/>
            <pc:sldMk cId="2895407939" sldId="352"/>
            <ac:cxnSpMk id="45" creationId="{32E77514-E241-974E-BFB3-10DEB8556574}"/>
          </ac:cxnSpMkLst>
        </pc:cxnChg>
        <pc:cxnChg chg="mod">
          <ac:chgData name="Akshat Singhal" userId="4b49906f-d4a4-45f3-9556-05419c87fd01" providerId="ADAL" clId="{44CE811C-17EA-4740-A817-E6CF7FF0207D}" dt="2021-11-09T08:26:16.554" v="16680" actId="14100"/>
          <ac:cxnSpMkLst>
            <pc:docMk/>
            <pc:sldMk cId="2895407939" sldId="352"/>
            <ac:cxnSpMk id="46" creationId="{7210BCC2-F2AC-6E48-96FF-EFE374E06D68}"/>
          </ac:cxnSpMkLst>
        </pc:cxnChg>
        <pc:cxnChg chg="mod">
          <ac:chgData name="Akshat Singhal" userId="4b49906f-d4a4-45f3-9556-05419c87fd01" providerId="ADAL" clId="{44CE811C-17EA-4740-A817-E6CF7FF0207D}" dt="2021-11-09T08:26:16.554" v="16680" actId="14100"/>
          <ac:cxnSpMkLst>
            <pc:docMk/>
            <pc:sldMk cId="2895407939" sldId="352"/>
            <ac:cxnSpMk id="47" creationId="{D7AB933E-D278-0149-9B9E-01D1E153B99E}"/>
          </ac:cxnSpMkLst>
        </pc:cxnChg>
      </pc:sldChg>
      <pc:sldChg chg="add del">
        <pc:chgData name="Akshat Singhal" userId="4b49906f-d4a4-45f3-9556-05419c87fd01" providerId="ADAL" clId="{44CE811C-17EA-4740-A817-E6CF7FF0207D}" dt="2021-11-10T14:01:12.675" v="17297" actId="2696"/>
        <pc:sldMkLst>
          <pc:docMk/>
          <pc:sldMk cId="3891741002" sldId="353"/>
        </pc:sldMkLst>
      </pc:sldChg>
      <pc:sldChg chg="add del">
        <pc:chgData name="Akshat Singhal" userId="4b49906f-d4a4-45f3-9556-05419c87fd01" providerId="ADAL" clId="{44CE811C-17EA-4740-A817-E6CF7FF0207D}" dt="2021-11-10T14:01:12.675" v="17297" actId="2696"/>
        <pc:sldMkLst>
          <pc:docMk/>
          <pc:sldMk cId="3728123861" sldId="354"/>
        </pc:sldMkLst>
      </pc:sldChg>
      <pc:sldChg chg="add del">
        <pc:chgData name="Akshat Singhal" userId="4b49906f-d4a4-45f3-9556-05419c87fd01" providerId="ADAL" clId="{44CE811C-17EA-4740-A817-E6CF7FF0207D}" dt="2021-11-10T14:01:12.675" v="17297" actId="2696"/>
        <pc:sldMkLst>
          <pc:docMk/>
          <pc:sldMk cId="1862229410" sldId="355"/>
        </pc:sldMkLst>
      </pc:sldChg>
      <pc:sldChg chg="add">
        <pc:chgData name="Akshat Singhal" userId="4b49906f-d4a4-45f3-9556-05419c87fd01" providerId="ADAL" clId="{44CE811C-17EA-4740-A817-E6CF7FF0207D}" dt="2021-11-10T14:00:54.991" v="17296"/>
        <pc:sldMkLst>
          <pc:docMk/>
          <pc:sldMk cId="0" sldId="356"/>
        </pc:sldMkLst>
      </pc:sldChg>
      <pc:sldChg chg="add modAnim">
        <pc:chgData name="Akshat Singhal" userId="4b49906f-d4a4-45f3-9556-05419c87fd01" providerId="ADAL" clId="{44CE811C-17EA-4740-A817-E6CF7FF0207D}" dt="2021-11-11T10:22:36.128" v="17969"/>
        <pc:sldMkLst>
          <pc:docMk/>
          <pc:sldMk cId="1172802753" sldId="357"/>
        </pc:sldMkLst>
      </pc:sldChg>
      <pc:sldChg chg="add modAnim">
        <pc:chgData name="Akshat Singhal" userId="4b49906f-d4a4-45f3-9556-05419c87fd01" providerId="ADAL" clId="{44CE811C-17EA-4740-A817-E6CF7FF0207D}" dt="2021-11-11T10:14:38.438" v="17955"/>
        <pc:sldMkLst>
          <pc:docMk/>
          <pc:sldMk cId="3013168011" sldId="358"/>
        </pc:sldMkLst>
      </pc:sldChg>
      <pc:sldChg chg="add modAnim">
        <pc:chgData name="Akshat Singhal" userId="4b49906f-d4a4-45f3-9556-05419c87fd01" providerId="ADAL" clId="{44CE811C-17EA-4740-A817-E6CF7FF0207D}" dt="2021-11-11T10:15:34.931" v="17959"/>
        <pc:sldMkLst>
          <pc:docMk/>
          <pc:sldMk cId="3287069507" sldId="359"/>
        </pc:sldMkLst>
      </pc:sldChg>
      <pc:sldChg chg="add">
        <pc:chgData name="Akshat Singhal" userId="4b49906f-d4a4-45f3-9556-05419c87fd01" providerId="ADAL" clId="{44CE811C-17EA-4740-A817-E6CF7FF0207D}" dt="2021-11-10T14:00:54.991" v="17296"/>
        <pc:sldMkLst>
          <pc:docMk/>
          <pc:sldMk cId="3888033443" sldId="360"/>
        </pc:sldMkLst>
      </pc:sldChg>
      <pc:sldChg chg="add">
        <pc:chgData name="Akshat Singhal" userId="4b49906f-d4a4-45f3-9556-05419c87fd01" providerId="ADAL" clId="{44CE811C-17EA-4740-A817-E6CF7FF0207D}" dt="2021-11-10T14:00:54.991" v="17296"/>
        <pc:sldMkLst>
          <pc:docMk/>
          <pc:sldMk cId="3030666351" sldId="361"/>
        </pc:sldMkLst>
      </pc:sldChg>
      <pc:sldChg chg="add">
        <pc:chgData name="Akshat Singhal" userId="4b49906f-d4a4-45f3-9556-05419c87fd01" providerId="ADAL" clId="{44CE811C-17EA-4740-A817-E6CF7FF0207D}" dt="2021-11-10T14:00:54.991" v="17296"/>
        <pc:sldMkLst>
          <pc:docMk/>
          <pc:sldMk cId="4170044887" sldId="362"/>
        </pc:sldMkLst>
      </pc:sldChg>
      <pc:sldChg chg="add ord">
        <pc:chgData name="Akshat Singhal" userId="4b49906f-d4a4-45f3-9556-05419c87fd01" providerId="ADAL" clId="{44CE811C-17EA-4740-A817-E6CF7FF0207D}" dt="2021-11-11T10:23:41.507" v="17970" actId="20578"/>
        <pc:sldMkLst>
          <pc:docMk/>
          <pc:sldMk cId="913950303" sldId="363"/>
        </pc:sldMkLst>
      </pc:sldChg>
      <pc:sldChg chg="add ord">
        <pc:chgData name="Akshat Singhal" userId="4b49906f-d4a4-45f3-9556-05419c87fd01" providerId="ADAL" clId="{44CE811C-17EA-4740-A817-E6CF7FF0207D}" dt="2021-11-11T10:23:41.507" v="17970" actId="20578"/>
        <pc:sldMkLst>
          <pc:docMk/>
          <pc:sldMk cId="937450745" sldId="364"/>
        </pc:sldMkLst>
      </pc:sldChg>
      <pc:sldChg chg="add">
        <pc:chgData name="Akshat Singhal" userId="4b49906f-d4a4-45f3-9556-05419c87fd01" providerId="ADAL" clId="{44CE811C-17EA-4740-A817-E6CF7FF0207D}" dt="2021-11-10T14:02:50.433" v="17298"/>
        <pc:sldMkLst>
          <pc:docMk/>
          <pc:sldMk cId="0" sldId="365"/>
        </pc:sldMkLst>
      </pc:sldChg>
      <pc:sldChg chg="add">
        <pc:chgData name="Akshat Singhal" userId="4b49906f-d4a4-45f3-9556-05419c87fd01" providerId="ADAL" clId="{44CE811C-17EA-4740-A817-E6CF7FF0207D}" dt="2021-11-10T14:02:50.433" v="17298"/>
        <pc:sldMkLst>
          <pc:docMk/>
          <pc:sldMk cId="2324242219" sldId="366"/>
        </pc:sldMkLst>
      </pc:sldChg>
      <pc:sldChg chg="add">
        <pc:chgData name="Akshat Singhal" userId="4b49906f-d4a4-45f3-9556-05419c87fd01" providerId="ADAL" clId="{44CE811C-17EA-4740-A817-E6CF7FF0207D}" dt="2021-11-10T14:02:50.433" v="17298"/>
        <pc:sldMkLst>
          <pc:docMk/>
          <pc:sldMk cId="0" sldId="367"/>
        </pc:sldMkLst>
      </pc:sldChg>
      <pc:sldChg chg="modSp add mod">
        <pc:chgData name="Akshat Singhal" userId="4b49906f-d4a4-45f3-9556-05419c87fd01" providerId="ADAL" clId="{44CE811C-17EA-4740-A817-E6CF7FF0207D}" dt="2021-11-11T10:26:31.848" v="17995" actId="1076"/>
        <pc:sldMkLst>
          <pc:docMk/>
          <pc:sldMk cId="0" sldId="368"/>
        </pc:sldMkLst>
        <pc:spChg chg="mod">
          <ac:chgData name="Akshat Singhal" userId="4b49906f-d4a4-45f3-9556-05419c87fd01" providerId="ADAL" clId="{44CE811C-17EA-4740-A817-E6CF7FF0207D}" dt="2021-11-11T10:25:38.592" v="17987" actId="1076"/>
          <ac:spMkLst>
            <pc:docMk/>
            <pc:sldMk cId="0" sldId="368"/>
            <ac:spMk id="9" creationId="{37ED7DD2-1E1A-EE40-9501-E2C18C59F575}"/>
          </ac:spMkLst>
        </pc:spChg>
        <pc:spChg chg="mod">
          <ac:chgData name="Akshat Singhal" userId="4b49906f-d4a4-45f3-9556-05419c87fd01" providerId="ADAL" clId="{44CE811C-17EA-4740-A817-E6CF7FF0207D}" dt="2021-11-11T10:26:31.848" v="17995" actId="1076"/>
          <ac:spMkLst>
            <pc:docMk/>
            <pc:sldMk cId="0" sldId="368"/>
            <ac:spMk id="10" creationId="{691E5D03-F3C1-7B4D-8C38-B4BAACEF0F37}"/>
          </ac:spMkLst>
        </pc:spChg>
        <pc:spChg chg="mod">
          <ac:chgData name="Akshat Singhal" userId="4b49906f-d4a4-45f3-9556-05419c87fd01" providerId="ADAL" clId="{44CE811C-17EA-4740-A817-E6CF7FF0207D}" dt="2021-11-11T10:25:52.590" v="17991" actId="14100"/>
          <ac:spMkLst>
            <pc:docMk/>
            <pc:sldMk cId="0" sldId="368"/>
            <ac:spMk id="697" creationId="{00000000-0000-0000-0000-000000000000}"/>
          </ac:spMkLst>
        </pc:spChg>
        <pc:cxnChg chg="mod">
          <ac:chgData name="Akshat Singhal" userId="4b49906f-d4a4-45f3-9556-05419c87fd01" providerId="ADAL" clId="{44CE811C-17EA-4740-A817-E6CF7FF0207D}" dt="2021-11-11T10:26:31.848" v="17995" actId="1076"/>
          <ac:cxnSpMkLst>
            <pc:docMk/>
            <pc:sldMk cId="0" sldId="368"/>
            <ac:cxnSpMk id="11" creationId="{B77E36C4-F8B1-9048-AEA9-7B364A3CC1A1}"/>
          </ac:cxnSpMkLst>
        </pc:cxnChg>
        <pc:cxnChg chg="mod">
          <ac:chgData name="Akshat Singhal" userId="4b49906f-d4a4-45f3-9556-05419c87fd01" providerId="ADAL" clId="{44CE811C-17EA-4740-A817-E6CF7FF0207D}" dt="2021-11-11T10:26:05.421" v="17994" actId="14100"/>
          <ac:cxnSpMkLst>
            <pc:docMk/>
            <pc:sldMk cId="0" sldId="368"/>
            <ac:cxnSpMk id="698" creationId="{00000000-0000-0000-0000-000000000000}"/>
          </ac:cxnSpMkLst>
        </pc:cxnChg>
        <pc:cxnChg chg="mod">
          <ac:chgData name="Akshat Singhal" userId="4b49906f-d4a4-45f3-9556-05419c87fd01" providerId="ADAL" clId="{44CE811C-17EA-4740-A817-E6CF7FF0207D}" dt="2021-11-11T10:25:52.590" v="17991" actId="14100"/>
          <ac:cxnSpMkLst>
            <pc:docMk/>
            <pc:sldMk cId="0" sldId="368"/>
            <ac:cxnSpMk id="699" creationId="{00000000-0000-0000-0000-000000000000}"/>
          </ac:cxnSpMkLst>
        </pc:cxnChg>
      </pc:sldChg>
      <pc:sldChg chg="add">
        <pc:chgData name="Akshat Singhal" userId="4b49906f-d4a4-45f3-9556-05419c87fd01" providerId="ADAL" clId="{44CE811C-17EA-4740-A817-E6CF7FF0207D}" dt="2021-11-10T14:02:50.433" v="17298"/>
        <pc:sldMkLst>
          <pc:docMk/>
          <pc:sldMk cId="0" sldId="369"/>
        </pc:sldMkLst>
      </pc:sldChg>
      <pc:sldChg chg="addSp delSp modSp add mod">
        <pc:chgData name="Akshat Singhal" userId="4b49906f-d4a4-45f3-9556-05419c87fd01" providerId="ADAL" clId="{44CE811C-17EA-4740-A817-E6CF7FF0207D}" dt="2021-11-11T10:11:06.834" v="17923" actId="20577"/>
        <pc:sldMkLst>
          <pc:docMk/>
          <pc:sldMk cId="268572139" sldId="370"/>
        </pc:sldMkLst>
        <pc:spChg chg="del">
          <ac:chgData name="Akshat Singhal" userId="4b49906f-d4a4-45f3-9556-05419c87fd01" providerId="ADAL" clId="{44CE811C-17EA-4740-A817-E6CF7FF0207D}" dt="2021-11-10T14:13:39.877" v="17370" actId="478"/>
          <ac:spMkLst>
            <pc:docMk/>
            <pc:sldMk cId="268572139" sldId="370"/>
            <ac:spMk id="2" creationId="{4CEC2182-F972-6F49-A1BB-534671639B64}"/>
          </ac:spMkLst>
        </pc:spChg>
        <pc:spChg chg="mod">
          <ac:chgData name="Akshat Singhal" userId="4b49906f-d4a4-45f3-9556-05419c87fd01" providerId="ADAL" clId="{44CE811C-17EA-4740-A817-E6CF7FF0207D}" dt="2021-11-11T10:11:06.834" v="17923" actId="20577"/>
          <ac:spMkLst>
            <pc:docMk/>
            <pc:sldMk cId="268572139" sldId="370"/>
            <ac:spMk id="3" creationId="{0D74FB43-BE44-DD43-8EEE-600C428F6E52}"/>
          </ac:spMkLst>
        </pc:spChg>
        <pc:spChg chg="add del mod">
          <ac:chgData name="Akshat Singhal" userId="4b49906f-d4a4-45f3-9556-05419c87fd01" providerId="ADAL" clId="{44CE811C-17EA-4740-A817-E6CF7FF0207D}" dt="2021-11-10T14:13:42.968" v="17372" actId="478"/>
          <ac:spMkLst>
            <pc:docMk/>
            <pc:sldMk cId="268572139" sldId="370"/>
            <ac:spMk id="5" creationId="{7A0FE60E-FE93-EB46-BAAD-4BF442D07293}"/>
          </ac:spMkLst>
        </pc:spChg>
        <pc:spChg chg="add mod">
          <ac:chgData name="Akshat Singhal" userId="4b49906f-d4a4-45f3-9556-05419c87fd01" providerId="ADAL" clId="{44CE811C-17EA-4740-A817-E6CF7FF0207D}" dt="2021-11-10T14:13:50.575" v="17376" actId="20577"/>
          <ac:spMkLst>
            <pc:docMk/>
            <pc:sldMk cId="268572139" sldId="370"/>
            <ac:spMk id="11" creationId="{F0E7F08B-9722-D24F-9667-949E51818FE3}"/>
          </ac:spMkLst>
        </pc:spChg>
        <pc:picChg chg="add mod">
          <ac:chgData name="Akshat Singhal" userId="4b49906f-d4a4-45f3-9556-05419c87fd01" providerId="ADAL" clId="{44CE811C-17EA-4740-A817-E6CF7FF0207D}" dt="2021-11-11T09:59:19.156" v="17670"/>
          <ac:picMkLst>
            <pc:docMk/>
            <pc:sldMk cId="268572139" sldId="370"/>
            <ac:picMk id="6" creationId="{54558462-183B-484B-AF71-58DF19EEA8D4}"/>
          </ac:picMkLst>
        </pc:picChg>
        <pc:picChg chg="add del mod">
          <ac:chgData name="Akshat Singhal" userId="4b49906f-d4a4-45f3-9556-05419c87fd01" providerId="ADAL" clId="{44CE811C-17EA-4740-A817-E6CF7FF0207D}" dt="2021-11-11T09:59:18.404" v="17669" actId="478"/>
          <ac:picMkLst>
            <pc:docMk/>
            <pc:sldMk cId="268572139" sldId="370"/>
            <ac:picMk id="8" creationId="{908AA973-2488-3A42-B330-01A960B9B47F}"/>
          </ac:picMkLst>
        </pc:picChg>
        <pc:picChg chg="del">
          <ac:chgData name="Akshat Singhal" userId="4b49906f-d4a4-45f3-9556-05419c87fd01" providerId="ADAL" clId="{44CE811C-17EA-4740-A817-E6CF7FF0207D}" dt="2021-11-10T14:10:32.632" v="17324" actId="478"/>
          <ac:picMkLst>
            <pc:docMk/>
            <pc:sldMk cId="268572139" sldId="370"/>
            <ac:picMk id="1026" creationId="{6D3A5EC7-6D01-AC49-9568-3D1231747D43}"/>
          </ac:picMkLst>
        </pc:picChg>
        <pc:picChg chg="del">
          <ac:chgData name="Akshat Singhal" userId="4b49906f-d4a4-45f3-9556-05419c87fd01" providerId="ADAL" clId="{44CE811C-17EA-4740-A817-E6CF7FF0207D}" dt="2021-11-10T14:10:47.771" v="17328" actId="478"/>
          <ac:picMkLst>
            <pc:docMk/>
            <pc:sldMk cId="268572139" sldId="370"/>
            <ac:picMk id="1028" creationId="{17F797CA-5182-B64F-B799-2F44E599EBFF}"/>
          </ac:picMkLst>
        </pc:picChg>
        <pc:picChg chg="add del mod">
          <ac:chgData name="Akshat Singhal" userId="4b49906f-d4a4-45f3-9556-05419c87fd01" providerId="ADAL" clId="{44CE811C-17EA-4740-A817-E6CF7FF0207D}" dt="2021-11-10T14:11:28.005" v="17338" actId="478"/>
          <ac:picMkLst>
            <pc:docMk/>
            <pc:sldMk cId="268572139" sldId="370"/>
            <ac:picMk id="3074" creationId="{1DEB33E4-37CF-9846-B596-1CBFE5EB876B}"/>
          </ac:picMkLst>
        </pc:picChg>
        <pc:picChg chg="add mod">
          <ac:chgData name="Akshat Singhal" userId="4b49906f-d4a4-45f3-9556-05419c87fd01" providerId="ADAL" clId="{44CE811C-17EA-4740-A817-E6CF7FF0207D}" dt="2021-11-11T10:02:24.003" v="17751" actId="1076"/>
          <ac:picMkLst>
            <pc:docMk/>
            <pc:sldMk cId="268572139" sldId="370"/>
            <ac:picMk id="3074" creationId="{D3F5E5EB-D1B3-BD47-AA9D-86B8DD67006E}"/>
          </ac:picMkLst>
        </pc:picChg>
        <pc:picChg chg="add del mod">
          <ac:chgData name="Akshat Singhal" userId="4b49906f-d4a4-45f3-9556-05419c87fd01" providerId="ADAL" clId="{44CE811C-17EA-4740-A817-E6CF7FF0207D}" dt="2021-11-11T10:02:04.666" v="17744" actId="478"/>
          <ac:picMkLst>
            <pc:docMk/>
            <pc:sldMk cId="268572139" sldId="370"/>
            <ac:picMk id="3076" creationId="{C3F181AB-F135-BD41-9A6E-BB4C0EE28A7E}"/>
          </ac:picMkLst>
        </pc:picChg>
      </pc:sldChg>
      <pc:sldChg chg="addSp delSp modSp add del mod">
        <pc:chgData name="Akshat Singhal" userId="4b49906f-d4a4-45f3-9556-05419c87fd01" providerId="ADAL" clId="{44CE811C-17EA-4740-A817-E6CF7FF0207D}" dt="2021-11-11T10:01:29.510" v="17725" actId="14100"/>
        <pc:sldMkLst>
          <pc:docMk/>
          <pc:sldMk cId="565101865" sldId="371"/>
        </pc:sldMkLst>
        <pc:spChg chg="del">
          <ac:chgData name="Akshat Singhal" userId="4b49906f-d4a4-45f3-9556-05419c87fd01" providerId="ADAL" clId="{44CE811C-17EA-4740-A817-E6CF7FF0207D}" dt="2021-11-10T14:13:32.522" v="17367" actId="478"/>
          <ac:spMkLst>
            <pc:docMk/>
            <pc:sldMk cId="565101865" sldId="371"/>
            <ac:spMk id="2" creationId="{4CEC2182-F972-6F49-A1BB-534671639B64}"/>
          </ac:spMkLst>
        </pc:spChg>
        <pc:spChg chg="mod">
          <ac:chgData name="Akshat Singhal" userId="4b49906f-d4a4-45f3-9556-05419c87fd01" providerId="ADAL" clId="{44CE811C-17EA-4740-A817-E6CF7FF0207D}" dt="2021-11-11T10:01:29.510" v="17725" actId="14100"/>
          <ac:spMkLst>
            <pc:docMk/>
            <pc:sldMk cId="565101865" sldId="371"/>
            <ac:spMk id="3" creationId="{0D74FB43-BE44-DD43-8EEE-600C428F6E52}"/>
          </ac:spMkLst>
        </pc:spChg>
        <pc:spChg chg="add del mod">
          <ac:chgData name="Akshat Singhal" userId="4b49906f-d4a4-45f3-9556-05419c87fd01" providerId="ADAL" clId="{44CE811C-17EA-4740-A817-E6CF7FF0207D}" dt="2021-11-10T14:13:34.764" v="17369" actId="478"/>
          <ac:spMkLst>
            <pc:docMk/>
            <pc:sldMk cId="565101865" sldId="371"/>
            <ac:spMk id="5" creationId="{F00F9064-495C-9142-9DCB-862904E95318}"/>
          </ac:spMkLst>
        </pc:spChg>
        <pc:spChg chg="add mod">
          <ac:chgData name="Akshat Singhal" userId="4b49906f-d4a4-45f3-9556-05419c87fd01" providerId="ADAL" clId="{44CE811C-17EA-4740-A817-E6CF7FF0207D}" dt="2021-11-10T14:13:46.879" v="17374" actId="20577"/>
          <ac:spMkLst>
            <pc:docMk/>
            <pc:sldMk cId="565101865" sldId="371"/>
            <ac:spMk id="11" creationId="{561B9E28-EE6E-2D4E-9306-2144440651C5}"/>
          </ac:spMkLst>
        </pc:spChg>
        <pc:picChg chg="add mod">
          <ac:chgData name="Akshat Singhal" userId="4b49906f-d4a4-45f3-9556-05419c87fd01" providerId="ADAL" clId="{44CE811C-17EA-4740-A817-E6CF7FF0207D}" dt="2021-11-11T09:59:39.691" v="17673" actId="1076"/>
          <ac:picMkLst>
            <pc:docMk/>
            <pc:sldMk cId="565101865" sldId="371"/>
            <ac:picMk id="2" creationId="{B6FE6687-02AE-0149-B7F0-431B99476E80}"/>
          </ac:picMkLst>
        </pc:picChg>
        <pc:picChg chg="add del mod">
          <ac:chgData name="Akshat Singhal" userId="4b49906f-d4a4-45f3-9556-05419c87fd01" providerId="ADAL" clId="{44CE811C-17EA-4740-A817-E6CF7FF0207D}" dt="2021-11-11T09:58:40.327" v="17658" actId="478"/>
          <ac:picMkLst>
            <pc:docMk/>
            <pc:sldMk cId="565101865" sldId="371"/>
            <ac:picMk id="8" creationId="{B2E7BD8A-BF2A-1248-8E34-40B7F502EBA7}"/>
          </ac:picMkLst>
        </pc:picChg>
        <pc:picChg chg="add mod">
          <ac:chgData name="Akshat Singhal" userId="4b49906f-d4a4-45f3-9556-05419c87fd01" providerId="ADAL" clId="{44CE811C-17EA-4740-A817-E6CF7FF0207D}" dt="2021-11-11T09:59:15.758" v="17668"/>
          <ac:picMkLst>
            <pc:docMk/>
            <pc:sldMk cId="565101865" sldId="371"/>
            <ac:picMk id="9" creationId="{DA5A4DD4-6F6B-6F4F-A499-6EB1ECFB1084}"/>
          </ac:picMkLst>
        </pc:picChg>
        <pc:picChg chg="del">
          <ac:chgData name="Akshat Singhal" userId="4b49906f-d4a4-45f3-9556-05419c87fd01" providerId="ADAL" clId="{44CE811C-17EA-4740-A817-E6CF7FF0207D}" dt="2021-11-10T14:09:36.320" v="17311" actId="478"/>
          <ac:picMkLst>
            <pc:docMk/>
            <pc:sldMk cId="565101865" sldId="371"/>
            <ac:picMk id="1026" creationId="{6D3A5EC7-6D01-AC49-9568-3D1231747D43}"/>
          </ac:picMkLst>
        </pc:picChg>
        <pc:picChg chg="del">
          <ac:chgData name="Akshat Singhal" userId="4b49906f-d4a4-45f3-9556-05419c87fd01" providerId="ADAL" clId="{44CE811C-17EA-4740-A817-E6CF7FF0207D}" dt="2021-11-10T14:09:51.463" v="17315" actId="478"/>
          <ac:picMkLst>
            <pc:docMk/>
            <pc:sldMk cId="565101865" sldId="371"/>
            <ac:picMk id="1028" creationId="{17F797CA-5182-B64F-B799-2F44E599EBFF}"/>
          </ac:picMkLst>
        </pc:picChg>
        <pc:picChg chg="add del mod">
          <ac:chgData name="Akshat Singhal" userId="4b49906f-d4a4-45f3-9556-05419c87fd01" providerId="ADAL" clId="{44CE811C-17EA-4740-A817-E6CF7FF0207D}" dt="2021-11-11T09:59:14.796" v="17667" actId="478"/>
          <ac:picMkLst>
            <pc:docMk/>
            <pc:sldMk cId="565101865" sldId="371"/>
            <ac:picMk id="2050" creationId="{5B7AE937-ADA4-6744-B159-524364F187E1}"/>
          </ac:picMkLst>
        </pc:picChg>
        <pc:picChg chg="add del mod">
          <ac:chgData name="Akshat Singhal" userId="4b49906f-d4a4-45f3-9556-05419c87fd01" providerId="ADAL" clId="{44CE811C-17EA-4740-A817-E6CF7FF0207D}" dt="2021-11-10T14:11:23.933" v="17336" actId="478"/>
          <ac:picMkLst>
            <pc:docMk/>
            <pc:sldMk cId="565101865" sldId="371"/>
            <ac:picMk id="2050" creationId="{94CEEC58-C17B-A347-A8DC-AD2518CC6278}"/>
          </ac:picMkLst>
        </pc:picChg>
        <pc:picChg chg="add del mod">
          <ac:chgData name="Akshat Singhal" userId="4b49906f-d4a4-45f3-9556-05419c87fd01" providerId="ADAL" clId="{44CE811C-17EA-4740-A817-E6CF7FF0207D}" dt="2021-11-11T09:58:49.161" v="17662" actId="478"/>
          <ac:picMkLst>
            <pc:docMk/>
            <pc:sldMk cId="565101865" sldId="371"/>
            <ac:picMk id="2052" creationId="{90D715D0-1CB1-0F44-8CDB-CEB963D330F0}"/>
          </ac:picMkLst>
        </pc:picChg>
      </pc:sldChg>
      <pc:sldMasterChg chg="delSldLayout">
        <pc:chgData name="Akshat Singhal" userId="4b49906f-d4a4-45f3-9556-05419c87fd01" providerId="ADAL" clId="{44CE811C-17EA-4740-A817-E6CF7FF0207D}" dt="2021-10-19T13:00:36.721" v="2737" actId="2696"/>
        <pc:sldMasterMkLst>
          <pc:docMk/>
          <pc:sldMasterMk cId="0" sldId="2147483648"/>
        </pc:sldMasterMkLst>
        <pc:sldLayoutChg chg="del">
          <pc:chgData name="Akshat Singhal" userId="4b49906f-d4a4-45f3-9556-05419c87fd01" providerId="ADAL" clId="{44CE811C-17EA-4740-A817-E6CF7FF0207D}" dt="2021-10-19T13:00:36.721" v="2737" actId="2696"/>
          <pc:sldLayoutMkLst>
            <pc:docMk/>
            <pc:sldMasterMk cId="0" sldId="2147483648"/>
            <pc:sldLayoutMk cId="0" sldId="2147483649"/>
          </pc:sldLayoutMkLst>
        </pc:sldLayoutChg>
      </pc:sldMasterChg>
      <pc:sldMasterChg chg="delSldLayout">
        <pc:chgData name="Akshat Singhal" userId="4b49906f-d4a4-45f3-9556-05419c87fd01" providerId="ADAL" clId="{44CE811C-17EA-4740-A817-E6CF7FF0207D}" dt="2021-10-19T20:56:03.361" v="4298" actId="2696"/>
        <pc:sldMasterMkLst>
          <pc:docMk/>
          <pc:sldMasterMk cId="0" sldId="2147483651"/>
        </pc:sldMasterMkLst>
        <pc:sldLayoutChg chg="del">
          <pc:chgData name="Akshat Singhal" userId="4b49906f-d4a4-45f3-9556-05419c87fd01" providerId="ADAL" clId="{44CE811C-17EA-4740-A817-E6CF7FF0207D}" dt="2021-10-19T10:24:43.919" v="520" actId="2696"/>
          <pc:sldLayoutMkLst>
            <pc:docMk/>
            <pc:sldMasterMk cId="0" sldId="2147483651"/>
            <pc:sldLayoutMk cId="0" sldId="2147483652"/>
          </pc:sldLayoutMkLst>
        </pc:sldLayoutChg>
        <pc:sldLayoutChg chg="del">
          <pc:chgData name="Akshat Singhal" userId="4b49906f-d4a4-45f3-9556-05419c87fd01" providerId="ADAL" clId="{44CE811C-17EA-4740-A817-E6CF7FF0207D}" dt="2021-10-19T10:24:46.194" v="521" actId="2696"/>
          <pc:sldLayoutMkLst>
            <pc:docMk/>
            <pc:sldMasterMk cId="0" sldId="2147483651"/>
            <pc:sldLayoutMk cId="0" sldId="2147483653"/>
          </pc:sldLayoutMkLst>
        </pc:sldLayoutChg>
        <pc:sldLayoutChg chg="del">
          <pc:chgData name="Akshat Singhal" userId="4b49906f-d4a4-45f3-9556-05419c87fd01" providerId="ADAL" clId="{44CE811C-17EA-4740-A817-E6CF7FF0207D}" dt="2021-10-19T20:56:03.361" v="4298" actId="2696"/>
          <pc:sldLayoutMkLst>
            <pc:docMk/>
            <pc:sldMasterMk cId="0" sldId="2147483651"/>
            <pc:sldLayoutMk cId="0" sldId="2147483657"/>
          </pc:sldLayoutMkLst>
        </pc:sldLayoutChg>
      </pc:sldMasterChg>
      <pc:sldMasterChg chg="del delSldLayout">
        <pc:chgData name="Akshat Singhal" userId="4b49906f-d4a4-45f3-9556-05419c87fd01" providerId="ADAL" clId="{44CE811C-17EA-4740-A817-E6CF7FF0207D}" dt="2021-10-25T12:13:14.675" v="6243" actId="2696"/>
        <pc:sldMasterMkLst>
          <pc:docMk/>
          <pc:sldMasterMk cId="0" sldId="2147483670"/>
        </pc:sldMasterMkLst>
        <pc:sldLayoutChg chg="del">
          <pc:chgData name="Akshat Singhal" userId="4b49906f-d4a4-45f3-9556-05419c87fd01" providerId="ADAL" clId="{44CE811C-17EA-4740-A817-E6CF7FF0207D}" dt="2021-10-25T12:13:14.675" v="6243" actId="2696"/>
          <pc:sldLayoutMkLst>
            <pc:docMk/>
            <pc:sldMasterMk cId="0" sldId="2147483670"/>
            <pc:sldLayoutMk cId="0" sldId="2147483671"/>
          </pc:sldLayoutMkLst>
        </pc:sldLayoutChg>
        <pc:sldLayoutChg chg="del">
          <pc:chgData name="Akshat Singhal" userId="4b49906f-d4a4-45f3-9556-05419c87fd01" providerId="ADAL" clId="{44CE811C-17EA-4740-A817-E6CF7FF0207D}" dt="2021-10-25T12:13:14.675" v="6243" actId="2696"/>
          <pc:sldLayoutMkLst>
            <pc:docMk/>
            <pc:sldMasterMk cId="0" sldId="2147483670"/>
            <pc:sldLayoutMk cId="0" sldId="2147483672"/>
          </pc:sldLayoutMkLst>
        </pc:sldLayoutChg>
        <pc:sldLayoutChg chg="del">
          <pc:chgData name="Akshat Singhal" userId="4b49906f-d4a4-45f3-9556-05419c87fd01" providerId="ADAL" clId="{44CE811C-17EA-4740-A817-E6CF7FF0207D}" dt="2021-10-25T12:13:14.675" v="6243" actId="2696"/>
          <pc:sldLayoutMkLst>
            <pc:docMk/>
            <pc:sldMasterMk cId="0" sldId="2147483670"/>
            <pc:sldLayoutMk cId="0" sldId="214748367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8CCBC-A61E-A647-A938-6D7ADE689D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A60B4C-E483-EC4A-B9F8-991A1089D7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240082-D59A-CA42-9D42-73D6B3F32216}" type="datetimeFigureOut">
              <a:rPr lang="en-US" smtClean="0"/>
              <a:t>11/12/21</a:t>
            </a:fld>
            <a:endParaRPr lang="en-US"/>
          </a:p>
        </p:txBody>
      </p:sp>
      <p:sp>
        <p:nvSpPr>
          <p:cNvPr id="4" name="Footer Placeholder 3">
            <a:extLst>
              <a:ext uri="{FF2B5EF4-FFF2-40B4-BE49-F238E27FC236}">
                <a16:creationId xmlns:a16="http://schemas.microsoft.com/office/drawing/2014/main" id="{58E3B353-56BB-2745-BD4C-2BF1B3FEA0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D645118-74A6-E848-9E54-6DF1B68306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52EFC6-282B-5D42-AD36-FEF4F2D31794}" type="slidenum">
              <a:rPr lang="en-US" smtClean="0"/>
              <a:t>‹#›</a:t>
            </a:fld>
            <a:endParaRPr lang="en-US"/>
          </a:p>
        </p:txBody>
      </p:sp>
    </p:spTree>
    <p:extLst>
      <p:ext uri="{BB962C8B-B14F-4D97-AF65-F5344CB8AC3E}">
        <p14:creationId xmlns:p14="http://schemas.microsoft.com/office/powerpoint/2010/main" val="369007482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L="914400" marR="0" lvl="1"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2pPr>
            <a:lvl3pPr marL="1371600" marR="0" lvl="2"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3pPr>
            <a:lvl4pPr marL="1828800" marR="0" lvl="3"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4pPr>
            <a:lvl5pPr marL="2286000" marR="0" lvl="4"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Poppins"/>
                <a:ea typeface="Poppins"/>
                <a:cs typeface="Poppins"/>
                <a:sym typeface="Poppins"/>
              </a:rPr>
              <a:t>‹#›</a:t>
            </a:fld>
            <a:endParaRPr sz="1200" b="0" i="0" u="none" strike="noStrike" cap="none">
              <a:solidFill>
                <a:schemeClr val="dk1"/>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Good morning everyone, I am Akshat Singhal and I along with my teammate Adarsh </a:t>
            </a:r>
            <a:r>
              <a:rPr lang="en-US" dirty="0" err="1"/>
              <a:t>Bandi</a:t>
            </a:r>
            <a:r>
              <a:rPr lang="en-US" dirty="0"/>
              <a:t> completed a shadow project for our client TWM, under the guidance of our manager </a:t>
            </a:r>
            <a:r>
              <a:rPr lang="en-US" dirty="0" err="1"/>
              <a:t>Vishwajyoti</a:t>
            </a: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This project was based on the </a:t>
            </a:r>
            <a:r>
              <a:rPr lang="en-US" sz="1200" b="1" dirty="0">
                <a:solidFill>
                  <a:schemeClr val="accent1"/>
                </a:solidFill>
                <a:sym typeface="Poppins"/>
              </a:rPr>
              <a:t>Product recommendation analysis based on product attributes and reviews.</a:t>
            </a:r>
            <a:endParaRPr lang="en-US" dirty="0"/>
          </a:p>
          <a:p>
            <a:pPr marL="171450" lvl="0" indent="-171450" algn="l" rtl="0">
              <a:spcBef>
                <a:spcPts val="0"/>
              </a:spcBef>
              <a:spcAft>
                <a:spcPts val="0"/>
              </a:spcAft>
              <a:buFontTx/>
              <a:buChar char="-"/>
            </a:pPr>
            <a:r>
              <a:rPr lang="en-US" dirty="0"/>
              <a:t>To be more specific, we did an analysis on all the whiskey products available on the TWM website.</a:t>
            </a:r>
          </a:p>
          <a:p>
            <a:pPr marL="171450" lvl="0" indent="-171450" algn="l" rtl="0">
              <a:spcBef>
                <a:spcPts val="0"/>
              </a:spcBef>
              <a:spcAft>
                <a:spcPts val="0"/>
              </a:spcAft>
              <a:buFontTx/>
              <a:buChar char="-"/>
            </a:pPr>
            <a:r>
              <a:rPr lang="en-US" dirty="0"/>
              <a:t>So, lets begin.</a:t>
            </a:r>
          </a:p>
        </p:txBody>
      </p:sp>
      <p:sp>
        <p:nvSpPr>
          <p:cNvPr id="141" name="Google Shape;1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distribution of recommendation percent by users across different price range and rating bins.</a:t>
            </a:r>
          </a:p>
          <a:p>
            <a:pPr marL="171450" lvl="0" indent="-171450" algn="l" rtl="0">
              <a:spcBef>
                <a:spcPts val="0"/>
              </a:spcBef>
              <a:spcAft>
                <a:spcPts val="0"/>
              </a:spcAft>
              <a:buFontTx/>
              <a:buChar char="-"/>
            </a:pPr>
            <a:r>
              <a:rPr lang="en-US" dirty="0"/>
              <a:t>The low priced pdts have high recommendations when their rating is high. People like lower priced pdts more and hence they rate them higher and recommend these pdts further.</a:t>
            </a:r>
          </a:p>
          <a:p>
            <a:pPr marL="171450" lvl="0" indent="-171450" algn="l" rtl="0">
              <a:spcBef>
                <a:spcPts val="0"/>
              </a:spcBef>
              <a:spcAft>
                <a:spcPts val="0"/>
              </a:spcAft>
              <a:buFontTx/>
              <a:buChar char="-"/>
            </a:pPr>
            <a:r>
              <a:rPr lang="en-US" dirty="0"/>
              <a:t>The area with low rating bins is mostly empty. That is because the customers do not care much about the recommendation feedback for the pdts they don’t like.</a:t>
            </a:r>
          </a:p>
          <a:p>
            <a:pPr marL="171450" lvl="0" indent="-171450" algn="l" rtl="0">
              <a:spcBef>
                <a:spcPts val="0"/>
              </a:spcBef>
              <a:spcAft>
                <a:spcPts val="0"/>
              </a:spcAft>
              <a:buFontTx/>
              <a:buChar char="-"/>
            </a:pPr>
            <a:r>
              <a:rPr lang="en-US" dirty="0"/>
              <a:t>There is also a negative trend in the recommendation percent when the rating of the pdt decreases, which tells there is a correlation between the 2 variables.</a:t>
            </a:r>
            <a:endParaRPr dirty="0"/>
          </a:p>
        </p:txBody>
      </p:sp>
    </p:spTree>
    <p:extLst>
      <p:ext uri="{BB962C8B-B14F-4D97-AF65-F5344CB8AC3E}">
        <p14:creationId xmlns:p14="http://schemas.microsoft.com/office/powerpoint/2010/main" val="619199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f93355b84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f93355b84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e8665f01c_4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de8665f01c_4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ed62eee6e_1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ed62eee6e_1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We extracted the pros and cons list from the webpage of the product.</a:t>
            </a:r>
          </a:p>
          <a:p>
            <a:pPr marL="171450" lvl="0" indent="-171450" algn="l" rtl="0">
              <a:spcBef>
                <a:spcPts val="0"/>
              </a:spcBef>
              <a:spcAft>
                <a:spcPts val="0"/>
              </a:spcAft>
              <a:buFontTx/>
              <a:buChar char="-"/>
            </a:pPr>
            <a:r>
              <a:rPr lang="en-US" dirty="0"/>
              <a:t>Major keywords present in pros list is satisfaction, flavor, price </a:t>
            </a:r>
            <a:r>
              <a:rPr lang="en-US" dirty="0" err="1"/>
              <a:t>etc</a:t>
            </a:r>
            <a:r>
              <a:rPr lang="en-US" dirty="0"/>
              <a:t>, from which we can interpret that the </a:t>
            </a:r>
            <a:r>
              <a:rPr lang="en-US" dirty="0" err="1"/>
              <a:t>cust</a:t>
            </a:r>
            <a:r>
              <a:rPr lang="en-US" dirty="0"/>
              <a:t> who were happy were satisfied with the price and flavor of the pdts.</a:t>
            </a:r>
          </a:p>
          <a:p>
            <a:pPr marL="171450" lvl="0" indent="-171450" algn="l" rtl="0">
              <a:spcBef>
                <a:spcPts val="0"/>
              </a:spcBef>
              <a:spcAft>
                <a:spcPts val="0"/>
              </a:spcAft>
              <a:buFontTx/>
              <a:buChar char="-"/>
            </a:pPr>
            <a:r>
              <a:rPr lang="en-US" dirty="0"/>
              <a:t>And cons keyword include disappointing, smell, weight, thickness which can be interpreted as the </a:t>
            </a:r>
            <a:r>
              <a:rPr lang="en-US" dirty="0" err="1"/>
              <a:t>cust</a:t>
            </a:r>
            <a:r>
              <a:rPr lang="en-US" dirty="0"/>
              <a:t> who did not like the pdts were disappointed with the smell of the products and their weight and thickness.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22642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ed62eee6e_1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ed62eee6e_1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moving to analysis of reviews, review text cleaning was done using </a:t>
            </a:r>
            <a:r>
              <a:rPr lang="en-US" dirty="0" err="1"/>
              <a:t>nltk</a:t>
            </a:r>
            <a:r>
              <a:rPr lang="en-US" dirty="0"/>
              <a:t> tokenizer and </a:t>
            </a:r>
            <a:r>
              <a:rPr lang="en-US" dirty="0" err="1"/>
              <a:t>stopword</a:t>
            </a:r>
            <a:r>
              <a:rPr lang="en-US" dirty="0"/>
              <a:t> removal. </a:t>
            </a:r>
          </a:p>
          <a:p>
            <a:pPr marL="0" lvl="0" indent="0" algn="l" rtl="0">
              <a:spcBef>
                <a:spcPts val="0"/>
              </a:spcBef>
              <a:spcAft>
                <a:spcPts val="0"/>
              </a:spcAft>
              <a:buNone/>
            </a:pPr>
            <a:r>
              <a:rPr lang="en-US" dirty="0"/>
              <a:t>- Lets say, The </a:t>
            </a:r>
            <a:r>
              <a:rPr lang="en-US" dirty="0" err="1"/>
              <a:t>orginal</a:t>
            </a:r>
            <a:r>
              <a:rPr lang="en-US" dirty="0"/>
              <a:t> review was…..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was performed on the reviews of the pdts given by the customers.</a:t>
            </a:r>
          </a:p>
          <a:p>
            <a:r>
              <a:rPr lang="en-US" dirty="0"/>
              <a:t>- We used a package named </a:t>
            </a:r>
            <a:r>
              <a:rPr lang="en-US" dirty="0" err="1"/>
              <a:t>textblob</a:t>
            </a:r>
            <a:r>
              <a:rPr lang="en-US" dirty="0"/>
              <a:t> to generate the sentiment score for all the reviews and then grouped these scores to get the average score for each pdt.</a:t>
            </a:r>
          </a:p>
          <a:p>
            <a:pPr>
              <a:buFontTx/>
              <a:buChar char="-"/>
            </a:pPr>
            <a:r>
              <a:rPr lang="en-US" dirty="0"/>
              <a:t>We observed that there were very few pdts that had negative average sentiment score, that is 20 out of 1694 pdts.</a:t>
            </a:r>
          </a:p>
          <a:p>
            <a:pPr>
              <a:buFontTx/>
              <a:buChar char="-"/>
            </a:pPr>
            <a:endParaRPr lang="en-US" dirty="0"/>
          </a:p>
          <a:p>
            <a:pPr>
              <a:buFontTx/>
              <a:buChar char="-"/>
            </a:pPr>
            <a:r>
              <a:rPr lang="en-US" dirty="0"/>
              <a:t>WORDCLOUD:</a:t>
            </a:r>
          </a:p>
          <a:p>
            <a:pPr>
              <a:buFontTx/>
              <a:buChar char="-"/>
            </a:pPr>
            <a:r>
              <a:rPr lang="en-US" dirty="0"/>
              <a:t>This is the </a:t>
            </a:r>
            <a:r>
              <a:rPr lang="en-US" dirty="0" err="1"/>
              <a:t>wordcloud</a:t>
            </a:r>
            <a:r>
              <a:rPr lang="en-US" dirty="0"/>
              <a:t> for all the positive reviews. As we can see, some of the common keywords for such reviews are excellent, delicious, smooth, etc.</a:t>
            </a:r>
          </a:p>
          <a:p>
            <a:pPr>
              <a:buFontTx/>
              <a:buChar char="-"/>
            </a:pPr>
            <a:r>
              <a:rPr lang="en-US" dirty="0"/>
              <a:t>On the other hand, </a:t>
            </a:r>
            <a:r>
              <a:rPr lang="en-US" dirty="0" err="1"/>
              <a:t>wordcloud</a:t>
            </a:r>
            <a:r>
              <a:rPr lang="en-US" dirty="0"/>
              <a:t> for all the negative reviews contain keywords like awful, worst, nasty, boring, disgusting, etc. which gives an overall glimpse of both the positive and negative reviews by the customers.</a:t>
            </a:r>
          </a:p>
        </p:txBody>
      </p:sp>
    </p:spTree>
    <p:extLst>
      <p:ext uri="{BB962C8B-B14F-4D97-AF65-F5344CB8AC3E}">
        <p14:creationId xmlns:p14="http://schemas.microsoft.com/office/powerpoint/2010/main" val="2541302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ed62eee6e_1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ed62eee6e_1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ct val="100000"/>
              <a:buChar char="●"/>
            </a:pPr>
            <a:r>
              <a:rPr lang="en-US" sz="1200" dirty="0"/>
              <a:t>There is a positive correlation between the final sentiment score and the recommendation percentage of the product</a:t>
            </a:r>
            <a:r>
              <a:rPr lang="en-GB" sz="1200" dirty="0"/>
              <a:t>.</a:t>
            </a:r>
          </a:p>
          <a:p>
            <a:pPr marL="457200" lvl="0" indent="-342900" algn="l" rtl="0">
              <a:lnSpc>
                <a:spcPct val="150000"/>
              </a:lnSpc>
              <a:spcBef>
                <a:spcPts val="0"/>
              </a:spcBef>
              <a:spcAft>
                <a:spcPts val="0"/>
              </a:spcAft>
              <a:buSzPct val="100000"/>
              <a:buChar char="●"/>
            </a:pPr>
            <a:r>
              <a:rPr lang="en-GB" sz="1200" dirty="0"/>
              <a:t>Majority of the products have recommendation percent more than 70%.</a:t>
            </a:r>
          </a:p>
          <a:p>
            <a:pPr marL="457200" lvl="0" indent="-342900" algn="l" rtl="0">
              <a:lnSpc>
                <a:spcPct val="150000"/>
              </a:lnSpc>
              <a:spcBef>
                <a:spcPts val="0"/>
              </a:spcBef>
              <a:spcAft>
                <a:spcPts val="0"/>
              </a:spcAft>
              <a:buSzPct val="100000"/>
              <a:buChar char="●"/>
            </a:pPr>
            <a:r>
              <a:rPr lang="en-GB" sz="1200" dirty="0"/>
              <a:t>The products with negative sentiment score have very less recommendation percentage.</a:t>
            </a:r>
          </a:p>
          <a:p>
            <a:pPr marL="457200" lvl="0" indent="-342900" algn="l" rtl="0">
              <a:lnSpc>
                <a:spcPct val="150000"/>
              </a:lnSpc>
              <a:spcBef>
                <a:spcPts val="0"/>
              </a:spcBef>
              <a:spcAft>
                <a:spcPts val="0"/>
              </a:spcAft>
              <a:buSzPct val="100000"/>
              <a:buChar char="●"/>
            </a:pPr>
            <a:r>
              <a:rPr lang="en-US" dirty="0"/>
              <a:t>There are some outlier products also visible here. </a:t>
            </a:r>
            <a:r>
              <a:rPr lang="en-GB" sz="1200" dirty="0"/>
              <a:t>Despite having very low sentiment scores, these products have 100% recommendation: ………</a:t>
            </a:r>
            <a:endParaRPr dirty="0"/>
          </a:p>
        </p:txBody>
      </p:sp>
    </p:spTree>
    <p:extLst>
      <p:ext uri="{BB962C8B-B14F-4D97-AF65-F5344CB8AC3E}">
        <p14:creationId xmlns:p14="http://schemas.microsoft.com/office/powerpoint/2010/main" val="3770892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performed sentiment analysis on reviews with both positive and negative sentiment score.</a:t>
            </a:r>
          </a:p>
          <a:p>
            <a:pPr marL="0" lvl="0" indent="0" algn="l" rtl="0">
              <a:spcBef>
                <a:spcPts val="0"/>
              </a:spcBef>
              <a:spcAft>
                <a:spcPts val="0"/>
              </a:spcAft>
              <a:buNone/>
            </a:pPr>
            <a:r>
              <a:rPr lang="en-US" dirty="0"/>
              <a:t>On the screen visible are the pdts that have the highest sentiment scores</a:t>
            </a:r>
          </a:p>
          <a:p>
            <a:pPr marL="0" lvl="0" indent="0" algn="l" rtl="0">
              <a:spcBef>
                <a:spcPts val="0"/>
              </a:spcBef>
              <a:spcAft>
                <a:spcPts val="0"/>
              </a:spcAft>
              <a:buNone/>
            </a:pPr>
            <a:r>
              <a:rPr lang="en-US" dirty="0"/>
              <a:t>Most of these pdts have more than 4.5 star rating.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For all the positive sentiment products whose rating is more than 4 star, the average recommendation percent is more than 85% i.e., these products are highly recommended by the customers.</a:t>
            </a:r>
            <a:endParaRPr lang="en-US" dirty="0"/>
          </a:p>
          <a:p>
            <a:pPr marL="0" lvl="0" indent="0" algn="l" rtl="0">
              <a:spcBef>
                <a:spcPts val="0"/>
              </a:spcBef>
              <a:spcAft>
                <a:spcPts val="0"/>
              </a:spcAft>
              <a:buNone/>
            </a:pPr>
            <a:r>
              <a:rPr lang="en-US" dirty="0"/>
              <a:t>And none of the pdts with positive sentiment score have less than 2 star rating.</a:t>
            </a:r>
            <a:endParaRPr dirty="0"/>
          </a:p>
        </p:txBody>
      </p:sp>
    </p:spTree>
    <p:extLst>
      <p:ext uri="{BB962C8B-B14F-4D97-AF65-F5344CB8AC3E}">
        <p14:creationId xmlns:p14="http://schemas.microsoft.com/office/powerpoint/2010/main" val="1468361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-These are the pdts with lowest sentiment scores and most of them have a rating less than 4 star. </a:t>
            </a:r>
          </a:p>
          <a:p>
            <a:pPr marL="0" lvl="0" indent="0" algn="l" rtl="0">
              <a:spcBef>
                <a:spcPts val="0"/>
              </a:spcBef>
              <a:spcAft>
                <a:spcPts val="0"/>
              </a:spcAft>
              <a:buNone/>
            </a:pPr>
            <a:r>
              <a:rPr lang="en-US" dirty="0"/>
              <a:t>-For </a:t>
            </a:r>
            <a:r>
              <a:rPr lang="en-US" sz="1200" dirty="0"/>
              <a:t>these pdts</a:t>
            </a:r>
            <a:r>
              <a:rPr lang="en-US" dirty="0"/>
              <a:t> the recommendation percent is also very low.</a:t>
            </a:r>
          </a:p>
          <a:p>
            <a:pPr marL="0" lvl="0" indent="0" algn="l" rtl="0">
              <a:spcBef>
                <a:spcPts val="0"/>
              </a:spcBef>
              <a:spcAft>
                <a:spcPts val="0"/>
              </a:spcAft>
              <a:buNone/>
            </a:pPr>
            <a:r>
              <a:rPr lang="en-US" dirty="0"/>
              <a:t>-Here also, we can observe, recommendation feedback is absent mostly when the ratings are low and the pdts have a negative sentiment score. </a:t>
            </a:r>
          </a:p>
          <a:p>
            <a:pPr marL="0" lvl="0" indent="0" algn="l" rtl="0">
              <a:spcBef>
                <a:spcPts val="0"/>
              </a:spcBef>
              <a:spcAft>
                <a:spcPts val="0"/>
              </a:spcAft>
              <a:buNone/>
            </a:pPr>
            <a:r>
              <a:rPr lang="en-US" dirty="0"/>
              <a:t>- Customers provide low ratings and bad reviews for the pdts they don’t like but they don’t even care to provide the recommendation feedback to these pdts. This may be because Cust are so fed up with these pdts that they don’t wish to answer anything related to these pdts.</a:t>
            </a:r>
          </a:p>
          <a:p>
            <a:pPr marL="0" lvl="0" indent="0" algn="l" rtl="0">
              <a:spcBef>
                <a:spcPts val="0"/>
              </a:spcBef>
              <a:spcAft>
                <a:spcPts val="0"/>
              </a:spcAft>
              <a:buNone/>
            </a:pPr>
            <a:r>
              <a:rPr lang="en-US" dirty="0"/>
              <a:t>- So, this may be the main reason for the missing recommendation details on the pdt webpage.</a:t>
            </a:r>
          </a:p>
        </p:txBody>
      </p:sp>
    </p:spTree>
    <p:extLst>
      <p:ext uri="{BB962C8B-B14F-4D97-AF65-F5344CB8AC3E}">
        <p14:creationId xmlns:p14="http://schemas.microsoft.com/office/powerpoint/2010/main" val="2421087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f93355b84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f93355b84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finally use these embeddings to feed into our model as reviews are also an important part in predicting the recommendation percent for a pdt.</a:t>
            </a:r>
            <a:endParaRPr dirty="0"/>
          </a:p>
        </p:txBody>
      </p:sp>
    </p:spTree>
    <p:extLst>
      <p:ext uri="{BB962C8B-B14F-4D97-AF65-F5344CB8AC3E}">
        <p14:creationId xmlns:p14="http://schemas.microsoft.com/office/powerpoint/2010/main" val="641683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e8665f01c_4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de8665f01c_4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e8665f01c_4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Poppins"/>
                <a:ea typeface="Poppins"/>
                <a:cs typeface="Poppins"/>
                <a:sym typeface="Poppins"/>
              </a:rPr>
              <a:t>** So Based on the extracted data for TWM Whiskey products &amp; initial product insights we have built a prediction pipeline**</a:t>
            </a:r>
            <a:endParaRPr lang="en-IN" dirty="0">
              <a:effectLst/>
            </a:endParaRPr>
          </a:p>
          <a:p>
            <a:r>
              <a:rPr lang="en-IN" sz="1200" b="0" i="0" u="none" strike="noStrike" cap="none" dirty="0">
                <a:solidFill>
                  <a:schemeClr val="dk1"/>
                </a:solidFill>
                <a:effectLst/>
                <a:latin typeface="Poppins"/>
                <a:ea typeface="Poppins"/>
                <a:cs typeface="Poppins"/>
                <a:sym typeface="Poppins"/>
              </a:rPr>
              <a:t>**The main goal of this model is to predict the recommendation score based on the available features related to the product on the website &amp; also look into cases of products with no review data**</a:t>
            </a:r>
            <a:endParaRPr lang="en-IN" dirty="0">
              <a:effectLst/>
            </a:endParaRPr>
          </a:p>
          <a:p>
            <a:br>
              <a:rPr lang="en-IN" dirty="0">
                <a:effectLst/>
              </a:rPr>
            </a:br>
            <a:endParaRPr lang="en-IN" dirty="0">
              <a:effectLst/>
            </a:endParaRPr>
          </a:p>
          <a:p>
            <a:pPr marL="0" lvl="0" indent="0" algn="l" rtl="0">
              <a:spcBef>
                <a:spcPts val="0"/>
              </a:spcBef>
              <a:spcAft>
                <a:spcPts val="0"/>
              </a:spcAft>
              <a:buNone/>
            </a:pPr>
            <a:endParaRPr dirty="0"/>
          </a:p>
        </p:txBody>
      </p:sp>
      <p:sp>
        <p:nvSpPr>
          <p:cNvPr id="490" name="Google Shape;490;gde8665f01c_4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037991fd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037991fd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GB" dirty="0"/>
              <a:t>Before we go into the model details lets see how we have divided our datasets.</a:t>
            </a:r>
          </a:p>
          <a:p>
            <a:r>
              <a:rPr lang="en-GB" dirty="0"/>
              <a:t>** The main reason why we have divided is to handle different kind of product scenarios. Some products only have basic details while others have all details &amp; reviews. **</a:t>
            </a:r>
          </a:p>
          <a:p>
            <a:r>
              <a:rPr lang="en-GB" dirty="0"/>
              <a:t>Level 1 : The dataset without any review details comes handy when we need to predict a baseline recommendation score for products without any reviews present or for a new launched product on that website.</a:t>
            </a:r>
          </a:p>
          <a:p>
            <a:r>
              <a:rPr lang="en-GB" dirty="0"/>
              <a:t>Level 2&amp; 3 :  This model comes in handy when we want to get recommendation score for product with all details present.</a:t>
            </a:r>
            <a:endParaRPr lang="en-US" dirty="0"/>
          </a:p>
          <a:p>
            <a:pPr marL="0" lvl="0" indent="0" algn="l">
              <a:spcBef>
                <a:spcPts val="0"/>
              </a:spcBef>
              <a:spcAft>
                <a:spcPts val="0"/>
              </a:spcAft>
              <a:buNone/>
            </a:pPr>
            <a:endParaRPr lang="en-US" dirty="0"/>
          </a:p>
          <a:p>
            <a:pPr marL="0" lvl="0" indent="0" algn="l" rtl="0">
              <a:spcBef>
                <a:spcPts val="0"/>
              </a:spcBef>
              <a:spcAft>
                <a:spcPts val="0"/>
              </a:spcAft>
              <a:buNone/>
            </a:pPr>
            <a:endParaRPr dirty="0"/>
          </a:p>
        </p:txBody>
      </p:sp>
      <p:sp>
        <p:nvSpPr>
          <p:cNvPr id="196" name="Google Shape;196;ge037991fde_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we have tried various types of regressor models on this dataset &amp; we have reported the top 3 better performing models.</a:t>
            </a:r>
          </a:p>
          <a:p>
            <a:pPr marL="0" lvl="0" indent="0" algn="l" rtl="0">
              <a:spcBef>
                <a:spcPts val="0"/>
              </a:spcBef>
              <a:spcAft>
                <a:spcPts val="0"/>
              </a:spcAft>
              <a:buNone/>
            </a:pPr>
            <a:r>
              <a:rPr lang="en-US" dirty="0"/>
              <a:t>** Lasso : Compare Accuracy values across three levels **</a:t>
            </a:r>
          </a:p>
          <a:p>
            <a:pPr marL="0" lvl="0" indent="0" algn="l" rtl="0">
              <a:spcBef>
                <a:spcPts val="0"/>
              </a:spcBef>
              <a:spcAft>
                <a:spcPts val="0"/>
              </a:spcAft>
              <a:buNone/>
            </a:pPr>
            <a:r>
              <a:rPr lang="en-US" dirty="0"/>
              <a:t>** This lasso regressor model performance increases as you go above in levels. It doesn’t perform well on level 1 &amp; level2 datasets but does improve the performance on level3 **</a:t>
            </a:r>
          </a:p>
          <a:p>
            <a:pPr marL="0" lvl="0" indent="0" algn="l" rtl="0">
              <a:spcBef>
                <a:spcPts val="0"/>
              </a:spcBef>
              <a:spcAft>
                <a:spcPts val="0"/>
              </a:spcAft>
              <a:buNone/>
            </a:pPr>
            <a:r>
              <a:rPr lang="en-US" dirty="0"/>
              <a:t>Adjusted R2 = 1 – [  ( (1-R2) * (N-1) )  / (N-p-1)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7972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random forest : Compare Accuracy values across three levels **</a:t>
            </a:r>
          </a:p>
          <a:p>
            <a:pPr marL="0" lvl="0" indent="0" algn="l" rtl="0">
              <a:spcBef>
                <a:spcPts val="0"/>
              </a:spcBef>
              <a:spcAft>
                <a:spcPts val="0"/>
              </a:spcAft>
              <a:buNone/>
            </a:pPr>
            <a:r>
              <a:rPr lang="en-US" dirty="0"/>
              <a:t>** This lasso regressor model performance increases as you go above in levels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Adjusted R2 = 1 – [  ( (1-R2) * (N-1) )  / (N-p-1)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008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XGBoost : Compare Accuracy values across three levels **</a:t>
            </a:r>
          </a:p>
          <a:p>
            <a:pPr marL="0" lvl="0" indent="0" algn="l" rtl="0">
              <a:spcBef>
                <a:spcPts val="0"/>
              </a:spcBef>
              <a:spcAft>
                <a:spcPts val="0"/>
              </a:spcAft>
              <a:buNone/>
            </a:pPr>
            <a:r>
              <a:rPr lang="en-US" dirty="0"/>
              <a:t>** This </a:t>
            </a:r>
            <a:r>
              <a:rPr lang="en-US" dirty="0" err="1"/>
              <a:t>xgboost</a:t>
            </a:r>
            <a:r>
              <a:rPr lang="en-US" dirty="0"/>
              <a:t> regressor model performs well on level 2, level 3 datasets when compared with previously seen models. **</a:t>
            </a:r>
          </a:p>
          <a:p>
            <a:pPr marL="0" lvl="0" indent="0" algn="l" rtl="0">
              <a:spcBef>
                <a:spcPts val="0"/>
              </a:spcBef>
              <a:spcAft>
                <a:spcPts val="0"/>
              </a:spcAft>
              <a:buNone/>
            </a:pPr>
            <a:r>
              <a:rPr lang="en-US" dirty="0"/>
              <a:t>** But for level1 dataset . The random forest performs better when compared to </a:t>
            </a:r>
            <a:r>
              <a:rPr lang="en-US" dirty="0" err="1"/>
              <a:t>xgboost</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Adjusted R2 = 1 – [  ( (1-R2) * (N-1) )  / (N-p-1) ]</a:t>
            </a:r>
          </a:p>
          <a:p>
            <a:pPr marL="0" indent="0"/>
            <a:r>
              <a:rPr lang="en-GB" dirty="0"/>
              <a:t>The dataset without any review details comes handy when we need to predict a baseline recommendation score for products without any reviews present or for a new product</a:t>
            </a:r>
          </a:p>
        </p:txBody>
      </p:sp>
    </p:spTree>
    <p:extLst>
      <p:ext uri="{BB962C8B-B14F-4D97-AF65-F5344CB8AC3E}">
        <p14:creationId xmlns:p14="http://schemas.microsoft.com/office/powerpoint/2010/main" val="128241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IN" sz="1200" b="0" i="0" u="none" strike="noStrike" cap="none" dirty="0">
                <a:solidFill>
                  <a:schemeClr val="dk1"/>
                </a:solidFill>
                <a:effectLst/>
                <a:latin typeface="Poppins"/>
                <a:ea typeface="Poppins"/>
                <a:cs typeface="Poppins"/>
                <a:sym typeface="Poppins"/>
              </a:rPr>
              <a:t>We want to see how our input features have impacted or how our target variable (“recommendation score”). So we have generated partial-dependence plots for some important input features.*</a:t>
            </a:r>
          </a:p>
          <a:p>
            <a:pPr>
              <a:buFont typeface="Arial" panose="020B0604020202020204" pitchFamily="34" charset="0"/>
              <a:buChar char="•"/>
            </a:pPr>
            <a:r>
              <a:rPr lang="en-US" dirty="0" err="1"/>
              <a:t>w.r.t</a:t>
            </a:r>
            <a:r>
              <a:rPr lang="en-US" dirty="0"/>
              <a:t> The rating feature there’s continuous increment in </a:t>
            </a:r>
            <a:r>
              <a:rPr lang="en-US" dirty="0" err="1"/>
              <a:t>recomm</a:t>
            </a:r>
            <a:r>
              <a:rPr lang="en-US" dirty="0"/>
              <a:t> percent which show pretty high positive impact on recommendation score output *</a:t>
            </a:r>
          </a:p>
          <a:p>
            <a:pPr>
              <a:buFont typeface="Arial" panose="020B0604020202020204" pitchFamily="34" charset="0"/>
              <a:buChar char="•"/>
            </a:pPr>
            <a:r>
              <a:rPr lang="en-US" dirty="0" err="1"/>
              <a:t>W.r.t</a:t>
            </a:r>
            <a:r>
              <a:rPr lang="en-US" dirty="0"/>
              <a:t> the sentiment score feature , there is continuous increment beyond 0.25 score*</a:t>
            </a:r>
          </a:p>
          <a:p>
            <a:endParaRPr lang="en-US" dirty="0"/>
          </a:p>
          <a:p>
            <a:r>
              <a:rPr lang="en-US" dirty="0"/>
              <a:t>---</a:t>
            </a:r>
          </a:p>
          <a:p>
            <a:r>
              <a:rPr lang="en-US" dirty="0"/>
              <a:t>X-axis : values of features</a:t>
            </a:r>
          </a:p>
          <a:p>
            <a:r>
              <a:rPr lang="en-US" dirty="0"/>
              <a:t>Y-axis :  change in value of predicted recommendation value w.r.t the feature values</a:t>
            </a:r>
          </a:p>
          <a:p>
            <a:r>
              <a:rPr lang="en-US" dirty="0"/>
              <a:t>Blue shaded area : level of confidence</a:t>
            </a:r>
          </a:p>
          <a:p>
            <a:r>
              <a:rPr lang="en-US" dirty="0"/>
              <a:t>Blue line : actual main plot</a:t>
            </a:r>
          </a:p>
          <a:p>
            <a:r>
              <a:rPr lang="en-US" dirty="0"/>
              <a:t>Red-dotted line : just zero line no significance</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644385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*These clearly shows that more the no. of pro reviews , higher the recommendation percent by the model.*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*beyond 15 the increment in recommendation percent is almost constant -&gt; lesser impact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 There is continuous decrease in </a:t>
            </a:r>
            <a:r>
              <a:rPr lang="en-US" sz="1200" dirty="0" err="1"/>
              <a:t>recomm</a:t>
            </a:r>
            <a:r>
              <a:rPr lang="en-US" sz="1200" dirty="0"/>
              <a:t> percent as count of cons review increases* </a:t>
            </a:r>
          </a:p>
          <a:p>
            <a:endParaRPr lang="en-US" dirty="0"/>
          </a:p>
          <a:p>
            <a:r>
              <a:rPr lang="en-US" dirty="0"/>
              <a:t>*So based on these plots we can observe that , features like Rating , count of pros reviews , sentiment score have positive impact on the outcome of recommendation percentage. *</a:t>
            </a:r>
          </a:p>
          <a:p>
            <a:r>
              <a:rPr lang="en-US" dirty="0"/>
              <a:t>*And features like count of cons reviews &amp; count of negative sentiment reviews have negative impact </a:t>
            </a:r>
            <a:r>
              <a:rPr lang="en-US" dirty="0" err="1"/>
              <a:t>i.e</a:t>
            </a:r>
            <a:r>
              <a:rPr lang="en-US" dirty="0"/>
              <a:t>, more the count of cons reviews lesser the value of recommendation percentage. *</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But “</a:t>
            </a:r>
            <a:r>
              <a:rPr lang="en-US" sz="1200" dirty="0" err="1"/>
              <a:t>cons_count</a:t>
            </a:r>
            <a:r>
              <a:rPr lang="en-US" sz="1200" dirty="0"/>
              <a:t>” feature has less impact compared to the “</a:t>
            </a:r>
            <a:r>
              <a:rPr lang="en-US" sz="1200" dirty="0" err="1"/>
              <a:t>pros_count</a:t>
            </a:r>
            <a:r>
              <a:rPr lang="en-US" sz="1200" dirty="0"/>
              <a:t>” feature.</a:t>
            </a:r>
          </a:p>
          <a:p>
            <a:endParaRPr lang="en-US" dirty="0"/>
          </a:p>
          <a:p>
            <a:r>
              <a:rPr lang="en-US" dirty="0"/>
              <a:t>----</a:t>
            </a:r>
          </a:p>
          <a:p>
            <a:r>
              <a:rPr lang="en-US" dirty="0"/>
              <a:t>X-axis : values of features</a:t>
            </a:r>
          </a:p>
          <a:p>
            <a:r>
              <a:rPr lang="en-US" dirty="0"/>
              <a:t>Y-axis :  change in value of predicted recommendation value </a:t>
            </a:r>
            <a:r>
              <a:rPr lang="en-US" dirty="0" err="1"/>
              <a:t>w.r.t</a:t>
            </a:r>
            <a:r>
              <a:rPr lang="en-US" dirty="0"/>
              <a:t> the feature values</a:t>
            </a:r>
          </a:p>
          <a:p>
            <a:r>
              <a:rPr lang="en-US" dirty="0"/>
              <a:t>Blue shaded area : level of confidence</a:t>
            </a:r>
          </a:p>
          <a:p>
            <a:r>
              <a:rPr lang="en-US" dirty="0"/>
              <a:t>Blue line : actual main plot</a:t>
            </a:r>
          </a:p>
          <a:p>
            <a:r>
              <a:rPr lang="en-US" dirty="0"/>
              <a:t>Red-dotted line : just zero line no significance</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540439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let’s see some statistical observations like how the residuals of model generated are distributed , quantile-quantile plots etc. **</a:t>
            </a:r>
          </a:p>
          <a:p>
            <a:r>
              <a:rPr lang="en-US" dirty="0"/>
              <a:t>** for level1 dataset **</a:t>
            </a:r>
          </a:p>
          <a:p>
            <a:r>
              <a:rPr lang="en-US" dirty="0"/>
              <a:t>Random forest</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085639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for level2 dataset **</a:t>
            </a:r>
          </a:p>
          <a:p>
            <a:r>
              <a:rPr lang="en-US" dirty="0" err="1"/>
              <a:t>xgboost</a:t>
            </a:r>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401551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for level3 dataset **</a:t>
            </a:r>
          </a:p>
          <a:p>
            <a:r>
              <a:rPr lang="en-US" dirty="0" err="1"/>
              <a:t>xgboost</a:t>
            </a:r>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24303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e8665f01c_4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e8665f01c_4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start with the background of our problem:</a:t>
            </a:r>
          </a:p>
          <a:p>
            <a:pPr marL="0" lvl="0" indent="0" algn="l" rtl="0">
              <a:spcBef>
                <a:spcPts val="0"/>
              </a:spcBef>
              <a:spcAft>
                <a:spcPts val="0"/>
              </a:spcAft>
              <a:buNone/>
            </a:pPr>
            <a:r>
              <a:rPr lang="en-US" dirty="0"/>
              <a:t>-There are many whiskey products available on the TWM website. Whenever a product is purchased, it is tasted by the customer, and he visits the TWM website to provide the feedback for that product.</a:t>
            </a:r>
          </a:p>
          <a:p>
            <a:pPr marL="171450" lvl="0" indent="-171450" algn="l" rtl="0">
              <a:spcBef>
                <a:spcPts val="0"/>
              </a:spcBef>
              <a:spcAft>
                <a:spcPts val="0"/>
              </a:spcAft>
              <a:buFontTx/>
              <a:buChar char="-"/>
            </a:pPr>
            <a:r>
              <a:rPr lang="en-US" dirty="0"/>
              <a:t>Each pdt receives a rating and a review based on the customer experience.</a:t>
            </a:r>
          </a:p>
          <a:p>
            <a:pPr marL="171450" lvl="0" indent="-171450" algn="l" rtl="0">
              <a:spcBef>
                <a:spcPts val="0"/>
              </a:spcBef>
              <a:spcAft>
                <a:spcPts val="0"/>
              </a:spcAft>
              <a:buFontTx/>
              <a:buChar char="-"/>
            </a:pPr>
            <a:r>
              <a:rPr lang="en-US" dirty="0"/>
              <a:t>After that, the pdt may or may not be recommended further </a:t>
            </a:r>
            <a:r>
              <a:rPr lang="en-US" dirty="0">
                <a:latin typeface="Poppins"/>
                <a:ea typeface="Poppins"/>
                <a:cs typeface="Poppins"/>
                <a:sym typeface="Poppins"/>
              </a:rPr>
              <a:t>by the customer</a:t>
            </a:r>
            <a:r>
              <a:rPr lang="en-US" dirty="0"/>
              <a:t>. This is the normal case scenario.</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sz="1200" b="0" i="0" u="none" strike="noStrike" cap="none">
                <a:solidFill>
                  <a:schemeClr val="dk1"/>
                </a:solidFill>
                <a:effectLst/>
                <a:latin typeface="Poppins"/>
                <a:ea typeface="Poppins"/>
                <a:cs typeface="Poppins"/>
                <a:sym typeface="Poppins"/>
              </a:rPr>
              <a:t>Random </a:t>
            </a:r>
            <a:r>
              <a:rPr lang="en-IN" sz="1200" b="0" i="0" u="none" strike="noStrike" cap="none" dirty="0">
                <a:solidFill>
                  <a:schemeClr val="dk1"/>
                </a:solidFill>
                <a:effectLst/>
                <a:latin typeface="Poppins"/>
                <a:ea typeface="Poppins"/>
                <a:cs typeface="Poppins"/>
                <a:sym typeface="Poppins"/>
              </a:rPr>
              <a:t>forest : actual = 84.3 &amp; predicted = 73</a:t>
            </a:r>
          </a:p>
          <a:p>
            <a:pPr rtl="0"/>
            <a:br>
              <a:rPr lang="en-IN" dirty="0"/>
            </a:br>
            <a:endParaRPr lang="en-IN" dirty="0"/>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605370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xgboost</a:t>
            </a:r>
            <a:r>
              <a:rPr lang="en-US" dirty="0"/>
              <a:t> -&gt; actual test avg : 84.30 , predicted test avg : 84.38</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931010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xgboost</a:t>
            </a:r>
            <a:r>
              <a:rPr lang="en-US" dirty="0"/>
              <a:t> -&gt; actual test avg : 84.30 , predicted test avg : 84.38</a:t>
            </a:r>
          </a:p>
          <a:p>
            <a:endParaRPr lang="en-US" dirty="0"/>
          </a:p>
          <a:p>
            <a:r>
              <a:rPr lang="en-IN" sz="1200" b="0" i="0" u="none" strike="noStrike" cap="none" dirty="0">
                <a:solidFill>
                  <a:schemeClr val="dk1"/>
                </a:solidFill>
                <a:effectLst/>
                <a:latin typeface="Poppins"/>
                <a:ea typeface="Poppins"/>
                <a:cs typeface="Poppins"/>
                <a:sym typeface="Poppins"/>
              </a:rPr>
              <a:t>the main reason for being less is we're feeding even the embedding data of reviews apart from sentiment details &amp; basic details</a:t>
            </a:r>
          </a:p>
          <a:p>
            <a:r>
              <a:rPr lang="en-IN" sz="1200" b="0" i="0" u="none" strike="noStrike" cap="none" dirty="0">
                <a:solidFill>
                  <a:schemeClr val="dk1"/>
                </a:solidFill>
                <a:effectLst/>
                <a:latin typeface="Poppins"/>
                <a:ea typeface="Poppins"/>
                <a:cs typeface="Poppins"/>
                <a:sym typeface="Poppins"/>
              </a:rPr>
              <a:t>the performance of </a:t>
            </a:r>
            <a:r>
              <a:rPr lang="en-IN" sz="1200" b="0" i="0" u="none" strike="noStrike" cap="none" dirty="0" err="1">
                <a:solidFill>
                  <a:schemeClr val="dk1"/>
                </a:solidFill>
                <a:effectLst/>
                <a:latin typeface="Poppins"/>
                <a:ea typeface="Poppins"/>
                <a:cs typeface="Poppins"/>
                <a:sym typeface="Poppins"/>
              </a:rPr>
              <a:t>xgboost</a:t>
            </a:r>
            <a:r>
              <a:rPr lang="en-IN" sz="1200" b="0" i="0" u="none" strike="noStrike" cap="none" dirty="0">
                <a:solidFill>
                  <a:schemeClr val="dk1"/>
                </a:solidFill>
                <a:effectLst/>
                <a:latin typeface="Poppins"/>
                <a:ea typeface="Poppins"/>
                <a:cs typeface="Poppins"/>
                <a:sym typeface="Poppins"/>
              </a:rPr>
              <a:t> on even 3-4 stars is better compared to previous models</a:t>
            </a:r>
          </a:p>
          <a:p>
            <a:r>
              <a:rPr lang="en-IN" sz="1200" b="0" i="0" u="none" strike="noStrike" cap="none" dirty="0">
                <a:solidFill>
                  <a:schemeClr val="dk1"/>
                </a:solidFill>
                <a:effectLst/>
                <a:latin typeface="Poppins"/>
                <a:ea typeface="Poppins"/>
                <a:cs typeface="Poppins"/>
                <a:sym typeface="Poppins"/>
              </a:rPr>
              <a:t>and out of these the level3 dataset performance is best</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1002968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e8665f01c_4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gde8665f01c_4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*1st box : clear picture about the product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*3</a:t>
            </a:r>
            <a:r>
              <a:rPr lang="en-US" baseline="30000" dirty="0"/>
              <a:t>rd</a:t>
            </a:r>
            <a:r>
              <a:rPr lang="en-US" dirty="0"/>
              <a:t> box : can report these insights to the </a:t>
            </a:r>
            <a:r>
              <a:rPr lang="en-US" dirty="0" err="1"/>
              <a:t>bussiness</a:t>
            </a:r>
            <a:r>
              <a:rPr lang="en-US" dirty="0"/>
              <a:t>/client team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Box1 : model score better than manual recommendation</a:t>
            </a:r>
          </a:p>
          <a:p>
            <a:pPr marL="0" lvl="0" indent="0" algn="l" rtl="0">
              <a:spcBef>
                <a:spcPts val="0"/>
              </a:spcBef>
              <a:spcAft>
                <a:spcPts val="0"/>
              </a:spcAft>
              <a:buNone/>
            </a:pPr>
            <a:r>
              <a:rPr lang="en-US" dirty="0"/>
              <a:t>Box2 : analyze sales of low revenue products</a:t>
            </a:r>
          </a:p>
          <a:p>
            <a:pPr marL="0" lvl="0" indent="0" algn="l" rtl="0">
              <a:spcBef>
                <a:spcPts val="0"/>
              </a:spcBef>
              <a:spcAft>
                <a:spcPts val="0"/>
              </a:spcAft>
              <a:buNone/>
            </a:pPr>
            <a:r>
              <a:rPr lang="en-US" dirty="0"/>
              <a:t>Box3 : after internal analysis , decide whether to spend resources on these or not</a:t>
            </a:r>
          </a:p>
          <a:p>
            <a:pPr marL="0" lvl="0" indent="0" algn="l" rtl="0">
              <a:spcBef>
                <a:spcPts val="0"/>
              </a:spcBef>
              <a:spcAft>
                <a:spcPts val="0"/>
              </a:spcAft>
              <a:buNone/>
            </a:pPr>
            <a:r>
              <a:rPr lang="en-US" dirty="0"/>
              <a:t>Box4 : also </a:t>
            </a:r>
            <a:r>
              <a:rPr lang="en-US" dirty="0" err="1"/>
              <a:t>analyse</a:t>
            </a:r>
            <a:r>
              <a:rPr lang="en-US" dirty="0"/>
              <a:t> low rated products sales &amp; report possible actionable steps to business team*</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465096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ed62eee6e_2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ded62eee6e_2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ded62eee6e_2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ded62eee6e_2_2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Box 1 : in this we only </a:t>
            </a:r>
            <a:r>
              <a:rPr lang="en-US" dirty="0" err="1"/>
              <a:t>analysed</a:t>
            </a:r>
            <a:r>
              <a:rPr lang="en-US" dirty="0"/>
              <a:t> </a:t>
            </a:r>
            <a:r>
              <a:rPr lang="en-US" dirty="0" err="1"/>
              <a:t>twm’s</a:t>
            </a:r>
            <a:r>
              <a:rPr lang="en-US" dirty="0"/>
              <a:t> whiskey products. But we can expand it to other types like wine , beer </a:t>
            </a:r>
            <a:r>
              <a:rPr lang="en-US" dirty="0" err="1"/>
              <a:t>etc</a:t>
            </a:r>
            <a:r>
              <a:rPr lang="en-US" dirty="0"/>
              <a:t> &amp; generate more impactful results *</a:t>
            </a:r>
          </a:p>
          <a:p>
            <a:pPr marL="0" lvl="0" indent="0" algn="l" rtl="0">
              <a:spcBef>
                <a:spcPts val="0"/>
              </a:spcBef>
              <a:spcAft>
                <a:spcPts val="0"/>
              </a:spcAft>
              <a:buNone/>
            </a:pPr>
            <a:r>
              <a:rPr lang="en-US" dirty="0"/>
              <a:t>* Box 3 : customer information like spend analysis , type of products he liked we can give a user-personalized recommendation score for the product apart from existing overall recommendation score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Box1 : larger dataset -&gt; state of art models &amp; improve performance for lesser review products.</a:t>
            </a:r>
          </a:p>
          <a:p>
            <a:pPr marL="0" lvl="0" indent="0" algn="l" rtl="0">
              <a:spcBef>
                <a:spcPts val="0"/>
              </a:spcBef>
              <a:spcAft>
                <a:spcPts val="0"/>
              </a:spcAft>
              <a:buNone/>
            </a:pPr>
            <a:r>
              <a:rPr lang="en-US" dirty="0"/>
              <a:t>Box2 : on other internal details like department &amp; category -&gt; initial score for new products.</a:t>
            </a:r>
          </a:p>
          <a:p>
            <a:pPr marL="0" lvl="0" indent="0" algn="l" rtl="0">
              <a:spcBef>
                <a:spcPts val="0"/>
              </a:spcBef>
              <a:spcAft>
                <a:spcPts val="0"/>
              </a:spcAft>
              <a:buNone/>
            </a:pPr>
            <a:r>
              <a:rPr lang="en-US" dirty="0"/>
              <a:t>Box3 :  personalized customer recommendation</a:t>
            </a:r>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Q n A</a:t>
            </a:r>
            <a:endParaRPr dirty="0"/>
          </a:p>
        </p:txBody>
      </p:sp>
      <p:sp>
        <p:nvSpPr>
          <p:cNvPr id="730" name="Google Shape;73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ed62eee6e_2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ded62eee6e_2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205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accuracy</a:t>
            </a:r>
            <a:endParaRPr dirty="0"/>
          </a:p>
          <a:p>
            <a:pPr marL="0" lvl="0" indent="0" algn="l" rtl="0">
              <a:spcBef>
                <a:spcPts val="0"/>
              </a:spcBef>
              <a:spcAft>
                <a:spcPts val="0"/>
              </a:spcAft>
              <a:buNone/>
            </a:pPr>
            <a:r>
              <a:rPr lang="en-US" dirty="0"/>
              <a:t>Problem: Much time in </a:t>
            </a:r>
            <a:r>
              <a:rPr lang="en-US" dirty="0" err="1"/>
              <a:t>gridsearch</a:t>
            </a:r>
            <a:r>
              <a:rPr lang="en-US" dirty="0"/>
              <a:t>, </a:t>
            </a:r>
            <a:r>
              <a:rPr lang="en-US" dirty="0" err="1"/>
              <a:t>thats</a:t>
            </a:r>
            <a:r>
              <a:rPr lang="en-US" dirty="0"/>
              <a:t> why we </a:t>
            </a:r>
            <a:r>
              <a:rPr lang="en-US" dirty="0" err="1"/>
              <a:t>didnt</a:t>
            </a:r>
            <a:r>
              <a:rPr lang="en-US" dirty="0"/>
              <a:t> apply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Adjusted R2 = 1 – [  ( (1-R2) * (N-1) )  / (N-p-1)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2384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ed62eee6e_2_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ed62eee6e_2_3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000" dirty="0"/>
              <a:t>Now we define our main problem statement:</a:t>
            </a:r>
          </a:p>
          <a:p>
            <a:pPr marL="0" lvl="0" indent="0" algn="l" rtl="0">
              <a:spcBef>
                <a:spcPts val="0"/>
              </a:spcBef>
              <a:spcAft>
                <a:spcPts val="0"/>
              </a:spcAft>
              <a:buNone/>
            </a:pPr>
            <a:r>
              <a:rPr lang="en-US" sz="2000" dirty="0"/>
              <a:t>-If any pdt is purchased on TWM website, it </a:t>
            </a:r>
            <a:r>
              <a:rPr lang="en-US" sz="2000" b="1" dirty="0">
                <a:sym typeface="Poppins"/>
              </a:rPr>
              <a:t>receives a</a:t>
            </a:r>
            <a:r>
              <a:rPr lang="en-US" sz="2000" dirty="0"/>
              <a:t> rating and reviews based on its taste, price, etc.</a:t>
            </a:r>
          </a:p>
          <a:p>
            <a:pPr marL="0" lvl="0" indent="0" algn="l" rtl="0">
              <a:spcBef>
                <a:spcPts val="0"/>
              </a:spcBef>
              <a:spcAft>
                <a:spcPts val="0"/>
              </a:spcAft>
              <a:buNone/>
            </a:pPr>
            <a:r>
              <a:rPr lang="en-US" sz="2000" dirty="0"/>
              <a:t>-Based on these factors, the pdt may or may not be recommend further.</a:t>
            </a:r>
          </a:p>
          <a:p>
            <a:pPr marL="0" lvl="0" indent="0" algn="l" rtl="0">
              <a:spcBef>
                <a:spcPts val="0"/>
              </a:spcBef>
              <a:spcAft>
                <a:spcPts val="0"/>
              </a:spcAft>
              <a:buNone/>
            </a:pPr>
            <a:r>
              <a:rPr lang="en-US" sz="2000" dirty="0"/>
              <a:t>-But sometimes, the recommendation details about a product are missing on the webpage. It is difficult for the customer to categorize it as a good or a bad pdt just based on ratings and reviews.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t>- </a:t>
            </a:r>
            <a:r>
              <a:rPr lang="en-US" sz="2000" b="1" dirty="0"/>
              <a:t>So, the main problem is to investigate the possible reason for the missing recommendation details and find a way to get the recommendation details for such products.</a:t>
            </a:r>
          </a:p>
          <a:p>
            <a:pPr marL="342900" lvl="0" indent="-342900" algn="l" rtl="0">
              <a:spcBef>
                <a:spcPts val="0"/>
              </a:spcBef>
              <a:spcAft>
                <a:spcPts val="0"/>
              </a:spcAft>
              <a:buFontTx/>
              <a:buChar char="-"/>
            </a:pPr>
            <a:endParaRPr lang="en-US" sz="2000" dirty="0"/>
          </a:p>
          <a:p>
            <a:pPr marL="342900" lvl="0" indent="-342900" algn="l" rtl="0">
              <a:spcBef>
                <a:spcPts val="0"/>
              </a:spcBef>
              <a:spcAft>
                <a:spcPts val="0"/>
              </a:spcAft>
              <a:buFontTx/>
              <a:buChar char="-"/>
            </a:pPr>
            <a:r>
              <a:rPr lang="en-US" sz="2000" dirty="0"/>
              <a:t>To tackle this situation, we propose a solution. We will analyze the pdt details using several factors like price of the pdt, avg ratings of the pdt, reviews and </a:t>
            </a:r>
            <a:r>
              <a:rPr lang="en-US" sz="2000" b="1" dirty="0">
                <a:sym typeface="Poppins"/>
              </a:rPr>
              <a:t>find the main reason behind </a:t>
            </a:r>
            <a:r>
              <a:rPr lang="en-US" sz="2000" b="1" dirty="0"/>
              <a:t>missing recommendation details.</a:t>
            </a:r>
          </a:p>
          <a:p>
            <a:pPr marL="342900" lvl="0" indent="-342900" algn="l" rtl="0">
              <a:spcBef>
                <a:spcPts val="0"/>
              </a:spcBef>
              <a:spcAft>
                <a:spcPts val="0"/>
              </a:spcAft>
              <a:buFontTx/>
              <a:buChar char="-"/>
            </a:pPr>
            <a:r>
              <a:rPr lang="en-US" sz="2000" b="1" dirty="0"/>
              <a:t>Finally, we will apply different ML models to predict the recommendation percent for these products.</a:t>
            </a:r>
          </a:p>
          <a:p>
            <a:pPr marL="342900" lvl="0" indent="-342900" algn="l" rtl="0">
              <a:spcBef>
                <a:spcPts val="0"/>
              </a:spcBef>
              <a:spcAft>
                <a:spcPts val="0"/>
              </a:spcAft>
              <a:buFontTx/>
              <a:buChar char="-"/>
            </a:pPr>
            <a:endParaRPr sz="2000" dirty="0"/>
          </a:p>
        </p:txBody>
      </p:sp>
    </p:spTree>
    <p:extLst>
      <p:ext uri="{BB962C8B-B14F-4D97-AF65-F5344CB8AC3E}">
        <p14:creationId xmlns:p14="http://schemas.microsoft.com/office/powerpoint/2010/main" val="2898978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Accuracy : 0.921 , </a:t>
            </a:r>
            <a:endParaRPr dirty="0"/>
          </a:p>
          <a:p>
            <a:pPr marL="0" lvl="0" indent="0" algn="l" rtl="0">
              <a:spcBef>
                <a:spcPts val="0"/>
              </a:spcBef>
              <a:spcAft>
                <a:spcPts val="0"/>
              </a:spcAft>
              <a:buNone/>
            </a:pPr>
            <a:r>
              <a:rPr lang="en-US" dirty="0"/>
              <a:t>Problem: Much time in </a:t>
            </a:r>
            <a:r>
              <a:rPr lang="en-US" dirty="0" err="1"/>
              <a:t>gridsearch</a:t>
            </a:r>
            <a:r>
              <a:rPr lang="en-US" dirty="0"/>
              <a:t>, </a:t>
            </a:r>
            <a:r>
              <a:rPr lang="en-US" dirty="0" err="1"/>
              <a:t>thats</a:t>
            </a:r>
            <a:r>
              <a:rPr lang="en-US" dirty="0"/>
              <a:t> why we </a:t>
            </a:r>
            <a:r>
              <a:rPr lang="en-US" dirty="0" err="1"/>
              <a:t>didnt</a:t>
            </a:r>
            <a:r>
              <a:rPr lang="en-US" dirty="0"/>
              <a:t> apply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Adjusted R2 = 1 – [  ( (1-R2) * (N-1) )  / (N-p-1)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 r2 : 0.918 ,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70267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Accuracy -&gt; 0.955 to 0.957</a:t>
            </a:r>
            <a:endParaRPr dirty="0"/>
          </a:p>
          <a:p>
            <a:pPr marL="0" lvl="0" indent="0" algn="l" rtl="0">
              <a:spcBef>
                <a:spcPts val="0"/>
              </a:spcBef>
              <a:spcAft>
                <a:spcPts val="0"/>
              </a:spcAft>
              <a:buNone/>
            </a:pPr>
            <a:r>
              <a:rPr lang="en-US" dirty="0"/>
              <a:t>Problem: Much time in </a:t>
            </a:r>
            <a:r>
              <a:rPr lang="en-US" dirty="0" err="1"/>
              <a:t>gridsearch</a:t>
            </a:r>
            <a:r>
              <a:rPr lang="en-US" dirty="0"/>
              <a:t>, </a:t>
            </a:r>
            <a:r>
              <a:rPr lang="en-US" dirty="0" err="1"/>
              <a:t>thats</a:t>
            </a:r>
            <a:r>
              <a:rPr lang="en-US" dirty="0"/>
              <a:t> why we </a:t>
            </a:r>
            <a:r>
              <a:rPr lang="en-US" dirty="0" err="1"/>
              <a:t>didnt</a:t>
            </a:r>
            <a:r>
              <a:rPr lang="en-US" dirty="0"/>
              <a:t> apply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Adjusted R2 = 1 – [  ( (1-R2) * (N-1) )  / (N-p-1) ]</a:t>
            </a:r>
          </a:p>
          <a:p>
            <a:pPr marL="0" lvl="0" indent="0" algn="l" rtl="0">
              <a:spcBef>
                <a:spcPts val="0"/>
              </a:spcBef>
              <a:spcAft>
                <a:spcPts val="0"/>
              </a:spcAft>
              <a:buNone/>
            </a:pPr>
            <a:r>
              <a:rPr lang="en-US" dirty="0"/>
              <a:t>Adj r2 : 0.953 ,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5111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Accuracy</a:t>
            </a:r>
            <a:endParaRPr dirty="0"/>
          </a:p>
          <a:p>
            <a:pPr marL="0" lvl="0" indent="0" algn="l" rtl="0">
              <a:spcBef>
                <a:spcPts val="0"/>
              </a:spcBef>
              <a:spcAft>
                <a:spcPts val="0"/>
              </a:spcAft>
              <a:buNone/>
            </a:pPr>
            <a:r>
              <a:rPr lang="en-US" dirty="0"/>
              <a:t>Problem: Much time in </a:t>
            </a:r>
            <a:r>
              <a:rPr lang="en-US" dirty="0" err="1"/>
              <a:t>gridsearch</a:t>
            </a:r>
            <a:r>
              <a:rPr lang="en-US" dirty="0"/>
              <a:t>, </a:t>
            </a:r>
            <a:r>
              <a:rPr lang="en-US" dirty="0" err="1"/>
              <a:t>thats</a:t>
            </a:r>
            <a:r>
              <a:rPr lang="en-US" dirty="0"/>
              <a:t> why we </a:t>
            </a:r>
            <a:r>
              <a:rPr lang="en-US" dirty="0" err="1"/>
              <a:t>didnt</a:t>
            </a:r>
            <a:r>
              <a:rPr lang="en-US" dirty="0"/>
              <a:t> apply</a:t>
            </a:r>
          </a:p>
          <a:p>
            <a:pPr marL="0" lvl="0" indent="0" algn="l" rtl="0">
              <a:spcBef>
                <a:spcPts val="0"/>
              </a:spcBef>
              <a:spcAft>
                <a:spcPts val="0"/>
              </a:spcAft>
              <a:buNone/>
            </a:pPr>
            <a:r>
              <a:rPr lang="en-US" dirty="0"/>
              <a:t>Adjusted R2 = 1 – [  ( (1-R2) * (N-1) )  / (N-p-1) ]</a:t>
            </a:r>
            <a:endParaRPr dirty="0"/>
          </a:p>
        </p:txBody>
      </p:sp>
    </p:spTree>
    <p:extLst>
      <p:ext uri="{BB962C8B-B14F-4D97-AF65-F5344CB8AC3E}">
        <p14:creationId xmlns:p14="http://schemas.microsoft.com/office/powerpoint/2010/main" val="2491985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Accuracy : 0.126 , 0.63</a:t>
            </a:r>
            <a:endParaRPr dirty="0"/>
          </a:p>
          <a:p>
            <a:pPr marL="0" lvl="0" indent="0" algn="l" rtl="0">
              <a:spcBef>
                <a:spcPts val="0"/>
              </a:spcBef>
              <a:spcAft>
                <a:spcPts val="0"/>
              </a:spcAft>
              <a:buNone/>
            </a:pPr>
            <a:r>
              <a:rPr lang="en-US" dirty="0"/>
              <a:t>Problem: Much time in </a:t>
            </a:r>
            <a:r>
              <a:rPr lang="en-US" dirty="0" err="1"/>
              <a:t>gridsearch</a:t>
            </a:r>
            <a:r>
              <a:rPr lang="en-US" dirty="0"/>
              <a:t>, </a:t>
            </a:r>
            <a:r>
              <a:rPr lang="en-US" dirty="0" err="1"/>
              <a:t>thats</a:t>
            </a:r>
            <a:r>
              <a:rPr lang="en-US" dirty="0"/>
              <a:t> why we </a:t>
            </a:r>
            <a:r>
              <a:rPr lang="en-US" dirty="0" err="1"/>
              <a:t>didnt</a:t>
            </a:r>
            <a:r>
              <a:rPr lang="en-US" dirty="0"/>
              <a:t> apply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Adjusted R2 = 1 – [  ( (1-R2) * (N-1) )  / (N-p-1)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432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accuracy</a:t>
            </a:r>
            <a:endParaRPr dirty="0"/>
          </a:p>
          <a:p>
            <a:pPr marL="0" lvl="0" indent="0" algn="l" rtl="0">
              <a:spcBef>
                <a:spcPts val="0"/>
              </a:spcBef>
              <a:spcAft>
                <a:spcPts val="0"/>
              </a:spcAft>
              <a:buNone/>
            </a:pPr>
            <a:r>
              <a:rPr lang="en-US" dirty="0"/>
              <a:t>Problem: Much time in </a:t>
            </a:r>
            <a:r>
              <a:rPr lang="en-US" dirty="0" err="1"/>
              <a:t>gridsearch</a:t>
            </a:r>
            <a:r>
              <a:rPr lang="en-US" dirty="0"/>
              <a:t>, </a:t>
            </a:r>
            <a:r>
              <a:rPr lang="en-US" dirty="0" err="1"/>
              <a:t>thats</a:t>
            </a:r>
            <a:r>
              <a:rPr lang="en-US" dirty="0"/>
              <a:t> why we </a:t>
            </a:r>
            <a:r>
              <a:rPr lang="en-US" dirty="0" err="1"/>
              <a:t>didnt</a:t>
            </a:r>
            <a:r>
              <a:rPr lang="en-US" dirty="0"/>
              <a:t> apply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Adjusted R2 = 1 – [  ( (1-R2) * (N-1) )  / (N-p-1)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Ajdusted</a:t>
            </a:r>
            <a:r>
              <a:rPr lang="en-US" dirty="0"/>
              <a:t> R2 is negative =&gt; </a:t>
            </a:r>
            <a:r>
              <a:rPr lang="en-IN" sz="1200" b="0" i="0" u="none" strike="noStrike" cap="none" dirty="0">
                <a:solidFill>
                  <a:schemeClr val="dk1"/>
                </a:solidFill>
                <a:effectLst/>
                <a:latin typeface="Poppins"/>
                <a:ea typeface="Poppins"/>
                <a:cs typeface="Poppins"/>
                <a:sym typeface="Poppins"/>
              </a:rPr>
              <a:t>with a small 𝑅2 and a high variable-to-sample size ratio , this can happen</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0696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Accuracy -&gt; even though we increased features the r2 score for </a:t>
            </a:r>
            <a:r>
              <a:rPr lang="en-US" dirty="0" err="1"/>
              <a:t>knn</a:t>
            </a:r>
            <a:r>
              <a:rPr lang="en-US" dirty="0"/>
              <a:t> based regressor decreased</a:t>
            </a:r>
            <a:endParaRPr dirty="0"/>
          </a:p>
          <a:p>
            <a:pPr marL="0" lvl="0" indent="0" algn="l" rtl="0">
              <a:spcBef>
                <a:spcPts val="0"/>
              </a:spcBef>
              <a:spcAft>
                <a:spcPts val="0"/>
              </a:spcAft>
              <a:buNone/>
            </a:pPr>
            <a:r>
              <a:rPr lang="en-US" dirty="0"/>
              <a:t>Problem: Much time in </a:t>
            </a:r>
            <a:r>
              <a:rPr lang="en-US" dirty="0" err="1"/>
              <a:t>gridsearch</a:t>
            </a:r>
            <a:r>
              <a:rPr lang="en-US" dirty="0"/>
              <a:t>, </a:t>
            </a:r>
            <a:r>
              <a:rPr lang="en-US" dirty="0" err="1"/>
              <a:t>thats</a:t>
            </a:r>
            <a:r>
              <a:rPr lang="en-US" dirty="0"/>
              <a:t> why we </a:t>
            </a:r>
            <a:r>
              <a:rPr lang="en-US" dirty="0" err="1"/>
              <a:t>didnt</a:t>
            </a:r>
            <a:r>
              <a:rPr lang="en-US" dirty="0"/>
              <a:t> apply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Adjusted R2 = 1 – [  ( (1-R2) * (N-1) )  / (N-p-1)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4985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ed62eee6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ed62eee6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accuracy</a:t>
            </a:r>
            <a:endParaRPr dirty="0"/>
          </a:p>
          <a:p>
            <a:pPr marL="0" lvl="0" indent="0" algn="l" rtl="0">
              <a:spcBef>
                <a:spcPts val="0"/>
              </a:spcBef>
              <a:spcAft>
                <a:spcPts val="0"/>
              </a:spcAft>
              <a:buNone/>
            </a:pPr>
            <a:r>
              <a:rPr lang="en-US" dirty="0"/>
              <a:t>Problem: Much time in </a:t>
            </a:r>
            <a:r>
              <a:rPr lang="en-US" dirty="0" err="1"/>
              <a:t>gridsearch</a:t>
            </a:r>
            <a:r>
              <a:rPr lang="en-US" dirty="0"/>
              <a:t>, </a:t>
            </a:r>
            <a:r>
              <a:rPr lang="en-US" dirty="0" err="1"/>
              <a:t>thats</a:t>
            </a:r>
            <a:r>
              <a:rPr lang="en-US" dirty="0"/>
              <a:t> why we </a:t>
            </a:r>
            <a:r>
              <a:rPr lang="en-US" dirty="0" err="1"/>
              <a:t>didnt</a:t>
            </a:r>
            <a:r>
              <a:rPr lang="en-US" dirty="0"/>
              <a:t> apply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Adjusted R2 = 1 – [  ( (1-R2) * (N-1) )  / (N-p-1)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4701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ed62eee6e_2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ded62eee6e_2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165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 values of features</a:t>
            </a:r>
          </a:p>
          <a:p>
            <a:r>
              <a:rPr lang="en-US" dirty="0"/>
              <a:t>Y-axis :  change in value of predicted recommendation value </a:t>
            </a:r>
            <a:r>
              <a:rPr lang="en-US" dirty="0" err="1"/>
              <a:t>w.r.t</a:t>
            </a:r>
            <a:r>
              <a:rPr lang="en-US" dirty="0"/>
              <a:t> the feature values</a:t>
            </a:r>
          </a:p>
          <a:p>
            <a:r>
              <a:rPr lang="en-US" dirty="0"/>
              <a:t>Blue shaded area : level of confidence</a:t>
            </a:r>
          </a:p>
          <a:p>
            <a:r>
              <a:rPr lang="en-US" dirty="0"/>
              <a:t>Blue line : actual main plot</a:t>
            </a:r>
          </a:p>
          <a:p>
            <a:r>
              <a:rPr lang="en-US" dirty="0"/>
              <a:t>Red-dotted line : just zero line no significance</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1740702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 values of features</a:t>
            </a:r>
          </a:p>
          <a:p>
            <a:r>
              <a:rPr lang="en-US" dirty="0"/>
              <a:t>Y-axis :  change in value of predicted recommendation value </a:t>
            </a:r>
            <a:r>
              <a:rPr lang="en-US" dirty="0" err="1"/>
              <a:t>w.r.t</a:t>
            </a:r>
            <a:r>
              <a:rPr lang="en-US" dirty="0"/>
              <a:t> the feature values</a:t>
            </a:r>
          </a:p>
          <a:p>
            <a:r>
              <a:rPr lang="en-US" dirty="0"/>
              <a:t>Blue shaded area : level of confidence</a:t>
            </a:r>
          </a:p>
          <a:p>
            <a:r>
              <a:rPr lang="en-US" dirty="0"/>
              <a:t>Blue line : actual main plot</a:t>
            </a:r>
          </a:p>
          <a:p>
            <a:r>
              <a:rPr lang="en-US" dirty="0"/>
              <a:t>Red-dotted line : just zero line no significance</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09800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we begin our analysis, we need some data around ratings, reviews and other details of the products.</a:t>
            </a:r>
          </a:p>
          <a:p>
            <a:pPr marL="0" lvl="0" indent="0" algn="l" rtl="0">
              <a:spcBef>
                <a:spcPts val="0"/>
              </a:spcBef>
              <a:spcAft>
                <a:spcPts val="0"/>
              </a:spcAft>
              <a:buNone/>
            </a:pPr>
            <a:r>
              <a:rPr lang="en-US" dirty="0"/>
              <a:t>-We extracted different entities from the product page, like Name, price, similar pdt details, …………, and recommendation percent from the product page.</a:t>
            </a:r>
          </a:p>
          <a:p>
            <a:pPr marL="171450" lvl="0" indent="-171450" algn="l" rtl="0">
              <a:spcBef>
                <a:spcPts val="0"/>
              </a:spcBef>
              <a:spcAft>
                <a:spcPts val="0"/>
              </a:spcAft>
              <a:buFontTx/>
              <a:buChar char="-"/>
            </a:pPr>
            <a:r>
              <a:rPr lang="en-US" dirty="0"/>
              <a:t>We performed this extraction for all the whiskey products available on TWM website.</a:t>
            </a:r>
            <a:endParaRPr dirty="0"/>
          </a:p>
        </p:txBody>
      </p:sp>
    </p:spTree>
    <p:extLst>
      <p:ext uri="{BB962C8B-B14F-4D97-AF65-F5344CB8AC3E}">
        <p14:creationId xmlns:p14="http://schemas.microsoft.com/office/powerpoint/2010/main" val="1961858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 values of features</a:t>
            </a:r>
          </a:p>
          <a:p>
            <a:r>
              <a:rPr lang="en-US" dirty="0"/>
              <a:t>Y-axis :  change in value of predicted recommendation value </a:t>
            </a:r>
            <a:r>
              <a:rPr lang="en-US" dirty="0" err="1"/>
              <a:t>w.r.t</a:t>
            </a:r>
            <a:r>
              <a:rPr lang="en-US" dirty="0"/>
              <a:t> the feature values</a:t>
            </a:r>
          </a:p>
          <a:p>
            <a:r>
              <a:rPr lang="en-US" dirty="0"/>
              <a:t>Blue shaded area : level of confidence</a:t>
            </a:r>
          </a:p>
          <a:p>
            <a:r>
              <a:rPr lang="en-US" dirty="0"/>
              <a:t>Blue line : actual main plot</a:t>
            </a:r>
          </a:p>
          <a:p>
            <a:r>
              <a:rPr lang="en-US" dirty="0"/>
              <a:t>Red-dotted line : just zero line no significance</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1521177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40930276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 values of features</a:t>
            </a:r>
          </a:p>
          <a:p>
            <a:r>
              <a:rPr lang="en-US" dirty="0"/>
              <a:t>Y-axis :  change in value of predicted recommendation value </a:t>
            </a:r>
            <a:r>
              <a:rPr lang="en-US" dirty="0" err="1"/>
              <a:t>w.r.t</a:t>
            </a:r>
            <a:r>
              <a:rPr lang="en-US" dirty="0"/>
              <a:t> the feature values</a:t>
            </a:r>
          </a:p>
          <a:p>
            <a:r>
              <a:rPr lang="en-US" dirty="0"/>
              <a:t>Blue shaded area : level of confidence</a:t>
            </a:r>
          </a:p>
          <a:p>
            <a:r>
              <a:rPr lang="en-US" dirty="0"/>
              <a:t>Blue line : actual main plot</a:t>
            </a:r>
          </a:p>
          <a:p>
            <a:r>
              <a:rPr lang="en-US" dirty="0"/>
              <a:t>Red-dotted line : just zero line no significance</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2528904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 values of features</a:t>
            </a:r>
          </a:p>
          <a:p>
            <a:r>
              <a:rPr lang="en-US" dirty="0"/>
              <a:t>Y-axis :  change in value of predicted recommendation value </a:t>
            </a:r>
            <a:r>
              <a:rPr lang="en-US" dirty="0" err="1"/>
              <a:t>w.r.t</a:t>
            </a:r>
            <a:r>
              <a:rPr lang="en-US" dirty="0"/>
              <a:t> the feature values</a:t>
            </a:r>
          </a:p>
          <a:p>
            <a:r>
              <a:rPr lang="en-US" dirty="0"/>
              <a:t>Blue shaded area : level of confidence</a:t>
            </a:r>
          </a:p>
          <a:p>
            <a:r>
              <a:rPr lang="en-US" dirty="0"/>
              <a:t>Blue line : actual main plot</a:t>
            </a:r>
          </a:p>
          <a:p>
            <a:r>
              <a:rPr lang="en-US" dirty="0"/>
              <a:t>Red-dotted line : just zero line no significance</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19220201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 values of features</a:t>
            </a:r>
          </a:p>
          <a:p>
            <a:r>
              <a:rPr lang="en-US" dirty="0"/>
              <a:t>Y-axis :  change in value of predicted recommendation value </a:t>
            </a:r>
            <a:r>
              <a:rPr lang="en-US" dirty="0" err="1"/>
              <a:t>w.r.t</a:t>
            </a:r>
            <a:r>
              <a:rPr lang="en-US" dirty="0"/>
              <a:t> the feature values</a:t>
            </a:r>
          </a:p>
          <a:p>
            <a:r>
              <a:rPr lang="en-US" dirty="0"/>
              <a:t>Blue shaded area : level of confidence</a:t>
            </a:r>
          </a:p>
          <a:p>
            <a:r>
              <a:rPr lang="en-US" dirty="0"/>
              <a:t>Blue line : actual main plot</a:t>
            </a:r>
          </a:p>
          <a:p>
            <a:r>
              <a:rPr lang="en-US" dirty="0"/>
              <a:t>Red-dotted line : just zero line no significance</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Poppins"/>
                <a:ea typeface="Poppins"/>
                <a:cs typeface="Poppins"/>
                <a:sym typeface="Poppi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US" sz="1200" b="0" i="0" u="none" strike="noStrike" kern="0" cap="none" spc="0" normalizeH="0" baseline="0" noProof="0">
              <a:ln>
                <a:noFill/>
              </a:ln>
              <a:solidFill>
                <a:srgbClr val="000000"/>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419237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037991fd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037991fde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-After completion of extraction, we had our final dataset to begin our analysis.</a:t>
            </a:r>
          </a:p>
          <a:p>
            <a:pPr marL="0" lvl="0" indent="0" algn="l" rtl="0">
              <a:spcBef>
                <a:spcPts val="0"/>
              </a:spcBef>
              <a:spcAft>
                <a:spcPts val="0"/>
              </a:spcAft>
              <a:buNone/>
            </a:pPr>
            <a:r>
              <a:rPr lang="en-US" dirty="0"/>
              <a:t>-After cleaning our dataset, we found that there are total 1697 unique whiskey pdts on TWM website.</a:t>
            </a:r>
          </a:p>
          <a:p>
            <a:pPr marL="171450" lvl="0" indent="-171450" algn="l" rtl="0">
              <a:spcBef>
                <a:spcPts val="0"/>
              </a:spcBef>
              <a:spcAft>
                <a:spcPts val="0"/>
              </a:spcAft>
              <a:buFontTx/>
              <a:buChar char="-"/>
            </a:pPr>
            <a:r>
              <a:rPr lang="en-US" dirty="0"/>
              <a:t>Each pdt had its price tag, average rating and its distribution.</a:t>
            </a:r>
          </a:p>
          <a:p>
            <a:pPr marL="171450" lvl="0" indent="-171450" algn="l" rtl="0">
              <a:spcBef>
                <a:spcPts val="0"/>
              </a:spcBef>
              <a:spcAft>
                <a:spcPts val="0"/>
              </a:spcAft>
              <a:buFontTx/>
              <a:buChar char="-"/>
            </a:pPr>
            <a:r>
              <a:rPr lang="en-US" dirty="0"/>
              <a:t>But some of the pdts didn’t contain reviews at all by the customers. Only 1467 pdts had review details.</a:t>
            </a:r>
          </a:p>
          <a:p>
            <a:pPr marL="171450" lvl="0" indent="-171450" algn="l" rtl="0">
              <a:spcBef>
                <a:spcPts val="0"/>
              </a:spcBef>
              <a:spcAft>
                <a:spcPts val="0"/>
              </a:spcAft>
              <a:buFontTx/>
              <a:buChar char="-"/>
            </a:pPr>
            <a:r>
              <a:rPr lang="en-US" dirty="0"/>
              <a:t>And many of the pdts didn’t contain recommendation details on their webpage. There were only 1191 products, that is about 70% of total pdts, that had recommendation information about the product. This will be our target variable.</a:t>
            </a:r>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After we had our problem statement in hand, we did some EDA on our extracted dataset.</a:t>
            </a:r>
            <a:endParaRPr dirty="0"/>
          </a:p>
        </p:txBody>
      </p:sp>
      <p:sp>
        <p:nvSpPr>
          <p:cNvPr id="288" name="Google Shape;2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distribution of price for different whiskey pdts</a:t>
            </a:r>
          </a:p>
          <a:p>
            <a:pPr marL="171450" lvl="0" indent="-171450" algn="l" rtl="0">
              <a:spcBef>
                <a:spcPts val="0"/>
              </a:spcBef>
              <a:spcAft>
                <a:spcPts val="0"/>
              </a:spcAft>
              <a:buFontTx/>
              <a:buChar char="-"/>
            </a:pPr>
            <a:r>
              <a:rPr lang="en-US" dirty="0"/>
              <a:t>The density distribution of price is somewhat right skewed.</a:t>
            </a:r>
          </a:p>
          <a:p>
            <a:pPr marL="171450" lvl="0" indent="-171450" algn="l" rtl="0">
              <a:spcBef>
                <a:spcPts val="0"/>
              </a:spcBef>
              <a:spcAft>
                <a:spcPts val="0"/>
              </a:spcAft>
              <a:buFontTx/>
              <a:buChar char="-"/>
            </a:pPr>
            <a:r>
              <a:rPr lang="en-US" dirty="0"/>
              <a:t>We categorized the prices of the pdts into 3 broad categories which are low price, medium and high priced.</a:t>
            </a:r>
          </a:p>
          <a:p>
            <a:pPr marL="171450" lvl="0" indent="-171450" algn="l" rtl="0">
              <a:spcBef>
                <a:spcPts val="0"/>
              </a:spcBef>
              <a:spcAft>
                <a:spcPts val="0"/>
              </a:spcAft>
              <a:buFontTx/>
              <a:buChar char="-"/>
            </a:pPr>
            <a:r>
              <a:rPr lang="en-US" dirty="0"/>
              <a:t>The categories were made such that each category had almost same number of pdts.</a:t>
            </a:r>
          </a:p>
          <a:p>
            <a:pPr marL="171450" lvl="0" indent="-171450" algn="l" rtl="0">
              <a:spcBef>
                <a:spcPts val="0"/>
              </a:spcBef>
              <a:spcAft>
                <a:spcPts val="0"/>
              </a:spcAft>
              <a:buFontTx/>
              <a:buChar char="-"/>
            </a:pPr>
            <a:r>
              <a:rPr lang="en-US" dirty="0"/>
              <a:t>So finally, we see that low price pdts have a price range of 0.79 to 22.99 $</a:t>
            </a:r>
          </a:p>
          <a:p>
            <a:pPr marL="171450" lvl="0" indent="-171450" algn="l" rtl="0">
              <a:spcBef>
                <a:spcPts val="0"/>
              </a:spcBef>
              <a:spcAft>
                <a:spcPts val="0"/>
              </a:spcAft>
              <a:buFontTx/>
              <a:buChar char="-"/>
            </a:pPr>
            <a:r>
              <a:rPr lang="en-US" dirty="0"/>
              <a:t>Similarly medium priced pdts range from 23.19 to 49.99 $ and high price from 50.99. $ to approximately 6000 $</a:t>
            </a:r>
          </a:p>
          <a:p>
            <a:pPr marL="171450" lvl="0" indent="-171450" algn="l" rtl="0">
              <a:spcBef>
                <a:spcPts val="0"/>
              </a:spcBef>
              <a:spcAft>
                <a:spcPts val="0"/>
              </a:spcAft>
              <a:buFontTx/>
              <a:buChar char="-"/>
            </a:pPr>
            <a:r>
              <a:rPr lang="en-US" dirty="0"/>
              <a:t>As visible from graph, all the categories contain roughly same number of pdts.</a:t>
            </a:r>
            <a:endParaRPr dirty="0"/>
          </a:p>
        </p:txBody>
      </p:sp>
    </p:spTree>
    <p:extLst>
      <p:ext uri="{BB962C8B-B14F-4D97-AF65-F5344CB8AC3E}">
        <p14:creationId xmlns:p14="http://schemas.microsoft.com/office/powerpoint/2010/main" val="345056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e8665f01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e8665f01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This is the </a:t>
            </a:r>
            <a:r>
              <a:rPr lang="en-US" dirty="0" err="1"/>
              <a:t>dist</a:t>
            </a:r>
            <a:r>
              <a:rPr lang="en-US" dirty="0"/>
              <a:t> of all the whiskey pdts across different price range and rating bins.</a:t>
            </a:r>
          </a:p>
          <a:p>
            <a:pPr marL="171450" lvl="0" indent="-171450" algn="l" rtl="0">
              <a:spcBef>
                <a:spcPts val="0"/>
              </a:spcBef>
              <a:spcAft>
                <a:spcPts val="0"/>
              </a:spcAft>
              <a:buFontTx/>
              <a:buChar char="-"/>
            </a:pPr>
            <a:r>
              <a:rPr lang="en-US" dirty="0"/>
              <a:t>As visible, majority of the pdts , that is almost 78% of total pdts belong to the highest rating bin i.e., 4-5 star.</a:t>
            </a:r>
          </a:p>
          <a:p>
            <a:pPr marL="171450" lvl="0" indent="-171450" algn="l" rtl="0">
              <a:spcBef>
                <a:spcPts val="0"/>
              </a:spcBef>
              <a:spcAft>
                <a:spcPts val="0"/>
              </a:spcAft>
              <a:buFontTx/>
              <a:buChar char="-"/>
            </a:pPr>
            <a:r>
              <a:rPr lang="en-US" dirty="0"/>
              <a:t>Avg rating for all the pdts is 4.39 which means that overall, the customers seem happy with the whiskey pdts purchased from the TWM website.</a:t>
            </a:r>
          </a:p>
          <a:p>
            <a:pPr marL="171450" lvl="0" indent="-171450" algn="l" rtl="0">
              <a:spcBef>
                <a:spcPts val="0"/>
              </a:spcBef>
              <a:spcAft>
                <a:spcPts val="0"/>
              </a:spcAft>
              <a:buFontTx/>
              <a:buChar char="-"/>
            </a:pPr>
            <a:r>
              <a:rPr lang="en-US" dirty="0"/>
              <a:t>However, when we closely observe low rated pdts, high priced pdts have major contribution. That means extremely high priced pdts are being rated low by the customers.</a:t>
            </a:r>
          </a:p>
          <a:p>
            <a:pPr marL="171450" lvl="0" indent="-171450" algn="l" rtl="0">
              <a:spcBef>
                <a:spcPts val="0"/>
              </a:spcBef>
              <a:spcAft>
                <a:spcPts val="0"/>
              </a:spcAft>
              <a:buFontTx/>
              <a:buChar char="-"/>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rand Mark — Negative">
  <p:cSld name="Brand Mark — Negative">
    <p:bg>
      <p:bgPr>
        <a:solidFill>
          <a:schemeClr val="dk1"/>
        </a:solidFill>
        <a:effectLst/>
      </p:bgPr>
    </p:bg>
    <p:spTree>
      <p:nvGrpSpPr>
        <p:cNvPr id="1" name="Shape 16"/>
        <p:cNvGrpSpPr/>
        <p:nvPr/>
      </p:nvGrpSpPr>
      <p:grpSpPr>
        <a:xfrm>
          <a:off x="0" y="0"/>
          <a:ext cx="0" cy="0"/>
          <a:chOff x="0" y="0"/>
          <a:chExt cx="0" cy="0"/>
        </a:xfrm>
      </p:grpSpPr>
      <p:pic>
        <p:nvPicPr>
          <p:cNvPr id="17" name="Google Shape;17;p4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4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dk1"/>
                </a:solidFill>
                <a:latin typeface="Poppins Medium"/>
                <a:ea typeface="Poppins Medium"/>
                <a:cs typeface="Poppins Medium"/>
                <a:sym typeface="Poppins Medium"/>
              </a:defRPr>
            </a:lvl1pPr>
            <a:lvl2pPr marL="0" lvl="1" indent="0" algn="r">
              <a:spcBef>
                <a:spcPts val="0"/>
              </a:spcBef>
              <a:buNone/>
              <a:defRPr sz="600" b="0" i="0">
                <a:solidFill>
                  <a:schemeClr val="dk1"/>
                </a:solidFill>
                <a:latin typeface="Poppins Medium"/>
                <a:ea typeface="Poppins Medium"/>
                <a:cs typeface="Poppins Medium"/>
                <a:sym typeface="Poppins Medium"/>
              </a:defRPr>
            </a:lvl2pPr>
            <a:lvl3pPr marL="0" lvl="2" indent="0" algn="r">
              <a:spcBef>
                <a:spcPts val="0"/>
              </a:spcBef>
              <a:buNone/>
              <a:defRPr sz="600" b="0" i="0">
                <a:solidFill>
                  <a:schemeClr val="dk1"/>
                </a:solidFill>
                <a:latin typeface="Poppins Medium"/>
                <a:ea typeface="Poppins Medium"/>
                <a:cs typeface="Poppins Medium"/>
                <a:sym typeface="Poppins Medium"/>
              </a:defRPr>
            </a:lvl3pPr>
            <a:lvl4pPr marL="0" lvl="3" indent="0" algn="r">
              <a:spcBef>
                <a:spcPts val="0"/>
              </a:spcBef>
              <a:buNone/>
              <a:defRPr sz="600" b="0" i="0">
                <a:solidFill>
                  <a:schemeClr val="dk1"/>
                </a:solidFill>
                <a:latin typeface="Poppins Medium"/>
                <a:ea typeface="Poppins Medium"/>
                <a:cs typeface="Poppins Medium"/>
                <a:sym typeface="Poppins Medium"/>
              </a:defRPr>
            </a:lvl4pPr>
            <a:lvl5pPr marL="0" lvl="4" indent="0" algn="r">
              <a:spcBef>
                <a:spcPts val="0"/>
              </a:spcBef>
              <a:buNone/>
              <a:defRPr sz="600" b="0" i="0">
                <a:solidFill>
                  <a:schemeClr val="dk1"/>
                </a:solidFill>
                <a:latin typeface="Poppins Medium"/>
                <a:ea typeface="Poppins Medium"/>
                <a:cs typeface="Poppins Medium"/>
                <a:sym typeface="Poppins Medium"/>
              </a:defRPr>
            </a:lvl5pPr>
            <a:lvl6pPr marL="0" lvl="5" indent="0" algn="r">
              <a:spcBef>
                <a:spcPts val="0"/>
              </a:spcBef>
              <a:buNone/>
              <a:defRPr sz="600" b="0" i="0">
                <a:solidFill>
                  <a:schemeClr val="dk1"/>
                </a:solidFill>
                <a:latin typeface="Poppins Medium"/>
                <a:ea typeface="Poppins Medium"/>
                <a:cs typeface="Poppins Medium"/>
                <a:sym typeface="Poppins Medium"/>
              </a:defRPr>
            </a:lvl6pPr>
            <a:lvl7pPr marL="0" lvl="6" indent="0" algn="r">
              <a:spcBef>
                <a:spcPts val="0"/>
              </a:spcBef>
              <a:buNone/>
              <a:defRPr sz="600" b="0" i="0">
                <a:solidFill>
                  <a:schemeClr val="dk1"/>
                </a:solidFill>
                <a:latin typeface="Poppins Medium"/>
                <a:ea typeface="Poppins Medium"/>
                <a:cs typeface="Poppins Medium"/>
                <a:sym typeface="Poppins Medium"/>
              </a:defRPr>
            </a:lvl7pPr>
            <a:lvl8pPr marL="0" lvl="7" indent="0" algn="r">
              <a:spcBef>
                <a:spcPts val="0"/>
              </a:spcBef>
              <a:buNone/>
              <a:defRPr sz="600" b="0" i="0">
                <a:solidFill>
                  <a:schemeClr val="dk1"/>
                </a:solidFill>
                <a:latin typeface="Poppins Medium"/>
                <a:ea typeface="Poppins Medium"/>
                <a:cs typeface="Poppins Medium"/>
                <a:sym typeface="Poppins Medium"/>
              </a:defRPr>
            </a:lvl8pPr>
            <a:lvl9pPr marL="0" lvl="8" indent="0" algn="r">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circle image: Image Left">
  <p:cSld name="Half circle image: Image Left">
    <p:spTree>
      <p:nvGrpSpPr>
        <p:cNvPr id="1" name="Shape 68"/>
        <p:cNvGrpSpPr/>
        <p:nvPr/>
      </p:nvGrpSpPr>
      <p:grpSpPr>
        <a:xfrm>
          <a:off x="0" y="0"/>
          <a:ext cx="0" cy="0"/>
          <a:chOff x="0" y="0"/>
          <a:chExt cx="0" cy="0"/>
        </a:xfrm>
      </p:grpSpPr>
      <p:sp>
        <p:nvSpPr>
          <p:cNvPr id="69" name="Google Shape;69;p4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45"/>
          <p:cNvSpPr>
            <a:spLocks noGrp="1"/>
          </p:cNvSpPr>
          <p:nvPr>
            <p:ph type="pic" idx="2"/>
          </p:nvPr>
        </p:nvSpPr>
        <p:spPr>
          <a:xfrm>
            <a:off x="0" y="0"/>
            <a:ext cx="5910073"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71" name="Google Shape;71;p45"/>
          <p:cNvSpPr txBox="1">
            <a:spLocks noGrp="1"/>
          </p:cNvSpPr>
          <p:nvPr>
            <p:ph type="title"/>
          </p:nvPr>
        </p:nvSpPr>
        <p:spPr>
          <a:xfrm>
            <a:off x="6281928"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5"/>
          <p:cNvSpPr txBox="1">
            <a:spLocks noGrp="1"/>
          </p:cNvSpPr>
          <p:nvPr>
            <p:ph type="body" idx="1"/>
          </p:nvPr>
        </p:nvSpPr>
        <p:spPr>
          <a:xfrm>
            <a:off x="6281928"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circle image: Image Right">
  <p:cSld name="Half circle image: Image Right">
    <p:spTree>
      <p:nvGrpSpPr>
        <p:cNvPr id="1" name="Shape 73"/>
        <p:cNvGrpSpPr/>
        <p:nvPr/>
      </p:nvGrpSpPr>
      <p:grpSpPr>
        <a:xfrm>
          <a:off x="0" y="0"/>
          <a:ext cx="0" cy="0"/>
          <a:chOff x="0" y="0"/>
          <a:chExt cx="0" cy="0"/>
        </a:xfrm>
      </p:grpSpPr>
      <p:sp>
        <p:nvSpPr>
          <p:cNvPr id="74" name="Google Shape;74;p4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46"/>
          <p:cNvSpPr>
            <a:spLocks noGrp="1"/>
          </p:cNvSpPr>
          <p:nvPr>
            <p:ph type="pic" idx="2"/>
          </p:nvPr>
        </p:nvSpPr>
        <p:spPr>
          <a:xfrm>
            <a:off x="6281928" y="0"/>
            <a:ext cx="5910072" cy="6858000"/>
          </a:xfrm>
          <a:prstGeom prst="rect">
            <a:avLst/>
          </a:prstGeom>
          <a:solidFill>
            <a:srgbClr val="C1C1C1"/>
          </a:solidFill>
          <a:ln>
            <a:noFill/>
          </a:ln>
        </p:spPr>
        <p:txBody>
          <a:bodyPr spcFirstLastPara="1" wrap="square" lIns="0" tIns="0" rIns="0" bIns="731500" anchor="ctr" anchorCtr="0">
            <a:noAutofit/>
          </a:bodyPr>
          <a:lstStyle>
            <a:lvl1pPr marR="0" lvl="0" algn="ctr" rtl="0">
              <a:lnSpc>
                <a:spcPct val="22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76" name="Google Shape;76;p46"/>
          <p:cNvSpPr txBox="1">
            <a:spLocks noGrp="1"/>
          </p:cNvSpPr>
          <p:nvPr>
            <p:ph type="title"/>
          </p:nvPr>
        </p:nvSpPr>
        <p:spPr>
          <a:xfrm>
            <a:off x="685800"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6"/>
          <p:cNvSpPr txBox="1">
            <a:spLocks noGrp="1"/>
          </p:cNvSpPr>
          <p:nvPr>
            <p:ph type="body" idx="1"/>
          </p:nvPr>
        </p:nvSpPr>
        <p:spPr>
          <a:xfrm>
            <a:off x="685800"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with short paragraph">
  <p:cSld name="Title with short paragraph">
    <p:spTree>
      <p:nvGrpSpPr>
        <p:cNvPr id="1" name="Shape 78"/>
        <p:cNvGrpSpPr/>
        <p:nvPr/>
      </p:nvGrpSpPr>
      <p:grpSpPr>
        <a:xfrm>
          <a:off x="0" y="0"/>
          <a:ext cx="0" cy="0"/>
          <a:chOff x="0" y="0"/>
          <a:chExt cx="0" cy="0"/>
        </a:xfrm>
      </p:grpSpPr>
      <p:sp>
        <p:nvSpPr>
          <p:cNvPr id="79" name="Google Shape;79;p47"/>
          <p:cNvSpPr txBox="1">
            <a:spLocks noGrp="1"/>
          </p:cNvSpPr>
          <p:nvPr>
            <p:ph type="title"/>
          </p:nvPr>
        </p:nvSpPr>
        <p:spPr>
          <a:xfrm>
            <a:off x="685800" y="2862072"/>
            <a:ext cx="3355848" cy="1143000"/>
          </a:xfrm>
          <a:prstGeom prst="rect">
            <a:avLst/>
          </a:prstGeom>
          <a:noFill/>
          <a:ln>
            <a:noFill/>
          </a:ln>
        </p:spPr>
        <p:txBody>
          <a:bodyPr spcFirstLastPara="1" wrap="square" lIns="0" tIns="0" rIns="0" bIns="0" anchor="ctr"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7"/>
          <p:cNvSpPr txBox="1">
            <a:spLocks noGrp="1"/>
          </p:cNvSpPr>
          <p:nvPr>
            <p:ph type="body" idx="1"/>
          </p:nvPr>
        </p:nvSpPr>
        <p:spPr>
          <a:xfrm>
            <a:off x="5358384" y="1901952"/>
            <a:ext cx="6153912" cy="3657600"/>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7"/>
          <p:cNvSpPr txBox="1">
            <a:spLocks noGrp="1"/>
          </p:cNvSpPr>
          <p:nvPr>
            <p:ph type="subTitle" idx="2"/>
          </p:nvPr>
        </p:nvSpPr>
        <p:spPr>
          <a:xfrm>
            <a:off x="5358384" y="1490472"/>
            <a:ext cx="6153912"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82" name="Google Shape;82;p4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83"/>
        <p:cNvGrpSpPr/>
        <p:nvPr/>
      </p:nvGrpSpPr>
      <p:grpSpPr>
        <a:xfrm>
          <a:off x="0" y="0"/>
          <a:ext cx="0" cy="0"/>
          <a:chOff x="0" y="0"/>
          <a:chExt cx="0" cy="0"/>
        </a:xfrm>
      </p:grpSpPr>
      <p:sp>
        <p:nvSpPr>
          <p:cNvPr id="84" name="Google Shape;84;p48"/>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48"/>
          <p:cNvSpPr>
            <a:spLocks noGrp="1"/>
          </p:cNvSpPr>
          <p:nvPr>
            <p:ph type="chart" idx="2"/>
          </p:nvPr>
        </p:nvSpPr>
        <p:spPr>
          <a:xfrm>
            <a:off x="685979" y="1805796"/>
            <a:ext cx="10820170" cy="4136136"/>
          </a:xfrm>
          <a:prstGeom prst="rect">
            <a:avLst/>
          </a:prstGeom>
          <a:noFill/>
          <a:ln>
            <a:noFill/>
          </a:ln>
        </p:spPr>
        <p:txBody>
          <a:bodyPr spcFirstLastPara="1" wrap="square" lIns="0" tIns="914400" rIns="0" bIns="0" anchor="ctr" anchorCtr="0">
            <a:noAutofit/>
          </a:bodyPr>
          <a:lstStyle>
            <a:lvl1pPr marR="0" lvl="0" algn="ctr" rtl="0">
              <a:lnSpc>
                <a:spcPct val="157142"/>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6" name="Google Shape;86;p4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ogo with Copy">
  <p:cSld name="Logo with Copy">
    <p:spTree>
      <p:nvGrpSpPr>
        <p:cNvPr id="1" name="Shape 87"/>
        <p:cNvGrpSpPr/>
        <p:nvPr/>
      </p:nvGrpSpPr>
      <p:grpSpPr>
        <a:xfrm>
          <a:off x="0" y="0"/>
          <a:ext cx="0" cy="0"/>
          <a:chOff x="0" y="0"/>
          <a:chExt cx="0" cy="0"/>
        </a:xfrm>
      </p:grpSpPr>
      <p:sp>
        <p:nvSpPr>
          <p:cNvPr id="88" name="Google Shape;88;p49"/>
          <p:cNvSpPr txBox="1">
            <a:spLocks noGrp="1"/>
          </p:cNvSpPr>
          <p:nvPr>
            <p:ph type="body" idx="1"/>
          </p:nvPr>
        </p:nvSpPr>
        <p:spPr>
          <a:xfrm>
            <a:off x="685800" y="1097280"/>
            <a:ext cx="3355848" cy="4206240"/>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9"/>
          <p:cNvSpPr txBox="1">
            <a:spLocks noGrp="1"/>
          </p:cNvSpPr>
          <p:nvPr>
            <p:ph type="subTitle" idx="2"/>
          </p:nvPr>
        </p:nvSpPr>
        <p:spPr>
          <a:xfrm>
            <a:off x="685800" y="685800"/>
            <a:ext cx="3355848"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90" name="Google Shape;90;p49"/>
          <p:cNvSpPr>
            <a:spLocks noGrp="1"/>
          </p:cNvSpPr>
          <p:nvPr>
            <p:ph type="pic" idx="3"/>
          </p:nvPr>
        </p:nvSpPr>
        <p:spPr>
          <a:xfrm>
            <a:off x="4419600" y="0"/>
            <a:ext cx="7772400"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1" name="Google Shape;91;p4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ogo Full Page">
  <p:cSld name="Logo Full Page">
    <p:spTree>
      <p:nvGrpSpPr>
        <p:cNvPr id="1" name="Shape 92"/>
        <p:cNvGrpSpPr/>
        <p:nvPr/>
      </p:nvGrpSpPr>
      <p:grpSpPr>
        <a:xfrm>
          <a:off x="0" y="0"/>
          <a:ext cx="0" cy="0"/>
          <a:chOff x="0" y="0"/>
          <a:chExt cx="0" cy="0"/>
        </a:xfrm>
      </p:grpSpPr>
      <p:sp>
        <p:nvSpPr>
          <p:cNvPr id="93" name="Google Shape;93;p50"/>
          <p:cNvSpPr>
            <a:spLocks noGrp="1"/>
          </p:cNvSpPr>
          <p:nvPr>
            <p:ph type="pic" idx="2"/>
          </p:nvPr>
        </p:nvSpPr>
        <p:spPr>
          <a:xfrm>
            <a:off x="0" y="0"/>
            <a:ext cx="12188952"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4" name="Google Shape;94;p50"/>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5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51"/>
          <p:cNvSpPr txBox="1">
            <a:spLocks noGrp="1"/>
          </p:cNvSpPr>
          <p:nvPr>
            <p:ph type="title"/>
          </p:nvPr>
        </p:nvSpPr>
        <p:spPr>
          <a:xfrm>
            <a:off x="839788" y="365125"/>
            <a:ext cx="10515600" cy="1325563"/>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1"/>
          <p:cNvSpPr txBox="1">
            <a:spLocks noGrp="1"/>
          </p:cNvSpPr>
          <p:nvPr>
            <p:ph type="body" idx="1"/>
          </p:nvPr>
        </p:nvSpPr>
        <p:spPr>
          <a:xfrm>
            <a:off x="839788" y="1681163"/>
            <a:ext cx="5157787" cy="823912"/>
          </a:xfrm>
          <a:prstGeom prst="rect">
            <a:avLst/>
          </a:prstGeom>
          <a:noFill/>
          <a:ln>
            <a:noFill/>
          </a:ln>
        </p:spPr>
        <p:txBody>
          <a:bodyPr spcFirstLastPara="1" wrap="square" lIns="0" tIns="0" rIns="0" bIns="0" anchor="b" anchorCtr="0">
            <a:noAutofit/>
          </a:bodyPr>
          <a:lstStyle>
            <a:lvl1pPr marL="457200" lvl="0" indent="-228600" algn="l">
              <a:lnSpc>
                <a:spcPct val="91666"/>
              </a:lnSpc>
              <a:spcBef>
                <a:spcPts val="0"/>
              </a:spcBef>
              <a:spcAft>
                <a:spcPts val="0"/>
              </a:spcAft>
              <a:buClr>
                <a:schemeClr val="dk1"/>
              </a:buClr>
              <a:buSzPts val="2400"/>
              <a:buFont typeface="Poppins"/>
              <a:buNone/>
              <a:defRPr sz="2400" b="1"/>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22222"/>
              </a:lnSpc>
              <a:spcBef>
                <a:spcPts val="0"/>
              </a:spcBef>
              <a:spcAft>
                <a:spcPts val="0"/>
              </a:spcAft>
              <a:buClr>
                <a:schemeClr val="dk1"/>
              </a:buClr>
              <a:buSzPts val="1800"/>
              <a:buNone/>
              <a:defRPr sz="1800" b="1"/>
            </a:lvl3pPr>
            <a:lvl4pPr marL="1828800" lvl="3" indent="-228600" algn="l">
              <a:lnSpc>
                <a:spcPct val="137500"/>
              </a:lnSpc>
              <a:spcBef>
                <a:spcPts val="0"/>
              </a:spcBef>
              <a:spcAft>
                <a:spcPts val="0"/>
              </a:spcAft>
              <a:buClr>
                <a:schemeClr val="dk1"/>
              </a:buClr>
              <a:buSzPts val="1600"/>
              <a:buNone/>
              <a:defRPr sz="1600" b="1"/>
            </a:lvl4pPr>
            <a:lvl5pPr marL="2286000" lvl="4" indent="-228600" algn="l">
              <a:lnSpc>
                <a:spcPct val="137500"/>
              </a:lnSpc>
              <a:spcBef>
                <a:spcPts val="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51"/>
          <p:cNvSpPr txBox="1">
            <a:spLocks noGrp="1"/>
          </p:cNvSpPr>
          <p:nvPr>
            <p:ph type="body" idx="2"/>
          </p:nvPr>
        </p:nvSpPr>
        <p:spPr>
          <a:xfrm>
            <a:off x="839788" y="2505075"/>
            <a:ext cx="5157787" cy="368458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51"/>
          <p:cNvSpPr txBox="1">
            <a:spLocks noGrp="1"/>
          </p:cNvSpPr>
          <p:nvPr>
            <p:ph type="body" idx="3"/>
          </p:nvPr>
        </p:nvSpPr>
        <p:spPr>
          <a:xfrm>
            <a:off x="6172200" y="1681163"/>
            <a:ext cx="5183188" cy="823912"/>
          </a:xfrm>
          <a:prstGeom prst="rect">
            <a:avLst/>
          </a:prstGeom>
          <a:noFill/>
          <a:ln>
            <a:noFill/>
          </a:ln>
        </p:spPr>
        <p:txBody>
          <a:bodyPr spcFirstLastPara="1" wrap="square" lIns="0" tIns="0" rIns="0" bIns="0" anchor="b" anchorCtr="0">
            <a:noAutofit/>
          </a:bodyPr>
          <a:lstStyle>
            <a:lvl1pPr marL="457200" lvl="0" indent="-228600" algn="l">
              <a:lnSpc>
                <a:spcPct val="91666"/>
              </a:lnSpc>
              <a:spcBef>
                <a:spcPts val="0"/>
              </a:spcBef>
              <a:spcAft>
                <a:spcPts val="0"/>
              </a:spcAft>
              <a:buClr>
                <a:schemeClr val="dk1"/>
              </a:buClr>
              <a:buSzPts val="2400"/>
              <a:buFont typeface="Poppins"/>
              <a:buNone/>
              <a:defRPr sz="2400" b="1"/>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22222"/>
              </a:lnSpc>
              <a:spcBef>
                <a:spcPts val="0"/>
              </a:spcBef>
              <a:spcAft>
                <a:spcPts val="0"/>
              </a:spcAft>
              <a:buClr>
                <a:schemeClr val="dk1"/>
              </a:buClr>
              <a:buSzPts val="1800"/>
              <a:buNone/>
              <a:defRPr sz="1800" b="1"/>
            </a:lvl3pPr>
            <a:lvl4pPr marL="1828800" lvl="3" indent="-228600" algn="l">
              <a:lnSpc>
                <a:spcPct val="137500"/>
              </a:lnSpc>
              <a:spcBef>
                <a:spcPts val="0"/>
              </a:spcBef>
              <a:spcAft>
                <a:spcPts val="0"/>
              </a:spcAft>
              <a:buClr>
                <a:schemeClr val="dk1"/>
              </a:buClr>
              <a:buSzPts val="1600"/>
              <a:buNone/>
              <a:defRPr sz="1600" b="1"/>
            </a:lvl4pPr>
            <a:lvl5pPr marL="2286000" lvl="4" indent="-228600" algn="l">
              <a:lnSpc>
                <a:spcPct val="137500"/>
              </a:lnSpc>
              <a:spcBef>
                <a:spcPts val="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51"/>
          <p:cNvSpPr txBox="1">
            <a:spLocks noGrp="1"/>
          </p:cNvSpPr>
          <p:nvPr>
            <p:ph type="body" idx="4"/>
          </p:nvPr>
        </p:nvSpPr>
        <p:spPr>
          <a:xfrm>
            <a:off x="6172200" y="2505075"/>
            <a:ext cx="5183188" cy="368458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5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103" name="Google Shape;103;p5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104" name="Google Shape;104;p5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 Red 2 lines" type="title">
  <p:cSld name="TITLE">
    <p:bg>
      <p:bgPr>
        <a:solidFill>
          <a:schemeClr val="accent1"/>
        </a:solidFill>
        <a:effectLst/>
      </p:bgPr>
    </p:bg>
    <p:spTree>
      <p:nvGrpSpPr>
        <p:cNvPr id="1" name="Shape 105"/>
        <p:cNvGrpSpPr/>
        <p:nvPr/>
      </p:nvGrpSpPr>
      <p:grpSpPr>
        <a:xfrm>
          <a:off x="0" y="0"/>
          <a:ext cx="0" cy="0"/>
          <a:chOff x="0" y="0"/>
          <a:chExt cx="0" cy="0"/>
        </a:xfrm>
      </p:grpSpPr>
      <p:sp>
        <p:nvSpPr>
          <p:cNvPr id="106" name="Google Shape;106;p52"/>
          <p:cNvSpPr txBox="1">
            <a:spLocks noGrp="1"/>
          </p:cNvSpPr>
          <p:nvPr>
            <p:ph type="ctrTitle"/>
          </p:nvPr>
        </p:nvSpPr>
        <p:spPr>
          <a:xfrm>
            <a:off x="685978" y="2769266"/>
            <a:ext cx="10820170" cy="200055"/>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1"/>
              </a:buClr>
              <a:buSzPts val="1300"/>
              <a:buFont typeface="Poppins SemiBold"/>
              <a:buNone/>
              <a:defRPr sz="1300" b="0" i="0">
                <a:solidFill>
                  <a:schemeClr val="lt1"/>
                </a:solidFill>
                <a:latin typeface="Poppins SemiBold"/>
                <a:ea typeface="Poppins SemiBold"/>
                <a:cs typeface="Poppins SemiBold"/>
                <a:sym typeface="Poppi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52"/>
          <p:cNvSpPr txBox="1">
            <a:spLocks noGrp="1"/>
          </p:cNvSpPr>
          <p:nvPr>
            <p:ph type="subTitle" idx="1"/>
          </p:nvPr>
        </p:nvSpPr>
        <p:spPr>
          <a:xfrm>
            <a:off x="685978" y="3073332"/>
            <a:ext cx="10820170" cy="1148071"/>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1"/>
              </a:buClr>
              <a:buSzPts val="3500"/>
              <a:buFont typeface="Poppins"/>
              <a:buNone/>
              <a:defRPr sz="3500" b="0" i="0">
                <a:solidFill>
                  <a:schemeClr val="lt1"/>
                </a:solidFill>
                <a:latin typeface="Poppins"/>
                <a:ea typeface="Poppins"/>
                <a:cs typeface="Poppins"/>
                <a:sym typeface="Poppins"/>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108" name="Google Shape;108;p52"/>
          <p:cNvSpPr/>
          <p:nvPr/>
        </p:nvSpPr>
        <p:spPr>
          <a:xfrm>
            <a:off x="10456536" y="2"/>
            <a:ext cx="1049612" cy="6857998"/>
          </a:xfrm>
          <a:custGeom>
            <a:avLst/>
            <a:gdLst/>
            <a:ahLst/>
            <a:cxnLst/>
            <a:rect l="l" t="t" r="r" b="b"/>
            <a:pathLst>
              <a:path w="1049612" h="6857998" extrusionOk="0">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Poppins"/>
              <a:ea typeface="Poppins"/>
              <a:cs typeface="Poppins"/>
              <a:sym typeface="Poppins"/>
            </a:endParaRPr>
          </a:p>
        </p:txBody>
      </p:sp>
      <p:sp>
        <p:nvSpPr>
          <p:cNvPr id="109" name="Google Shape;109;p5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45006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1149D-9F16-E742-9E42-AFCF0B55C6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2C335C-4F20-E14F-A851-1E52778980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7682D70-EDA2-4141-AC31-6FE3382E810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01BB97A-60B3-3240-AF58-D996C6D92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F2CBC-0B64-0641-9218-DD96C0C02129}"/>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249987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Image Right Option 2">
  <p:cSld name="One Column: Image Right Option 2">
    <p:spTree>
      <p:nvGrpSpPr>
        <p:cNvPr id="1" name="Shape 53"/>
        <p:cNvGrpSpPr/>
        <p:nvPr/>
      </p:nvGrpSpPr>
      <p:grpSpPr>
        <a:xfrm>
          <a:off x="0" y="0"/>
          <a:ext cx="0" cy="0"/>
          <a:chOff x="0" y="0"/>
          <a:chExt cx="0" cy="0"/>
        </a:xfrm>
      </p:grpSpPr>
      <p:sp>
        <p:nvSpPr>
          <p:cNvPr id="54" name="Google Shape;54;p42"/>
          <p:cNvSpPr>
            <a:spLocks noGrp="1"/>
          </p:cNvSpPr>
          <p:nvPr>
            <p:ph type="pic" idx="2"/>
          </p:nvPr>
        </p:nvSpPr>
        <p:spPr>
          <a:xfrm>
            <a:off x="3113436" y="0"/>
            <a:ext cx="9078564"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5" name="Google Shape;55;p42"/>
          <p:cNvSpPr txBox="1">
            <a:spLocks noGrp="1"/>
          </p:cNvSpPr>
          <p:nvPr>
            <p:ph type="title"/>
          </p:nvPr>
        </p:nvSpPr>
        <p:spPr>
          <a:xfrm>
            <a:off x="685800" y="3355848"/>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685800" y="4403054"/>
            <a:ext cx="2404872" cy="1771676"/>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39507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C77B-4924-8540-B4C0-922BF45E78A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0E5F76-653E-544E-B774-42C5522849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872446-92C0-2A4B-B6B4-589630320CA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220BD13-C1ED-BC45-9836-71B7BCE27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50B87-DBEB-9B41-A415-1B485B7BA4D2}"/>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172078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A9D-CA1C-B741-975F-1D9EC8D69F0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D4F2328-310C-7C45-A5EE-F2B99D95FC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F95A8C3-8865-DE4A-8C4C-48BD4CD47C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A47B9A2-EC3B-D64F-9BF0-982E975CD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6F1FD-91AB-CB4B-863F-2E9379358488}"/>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4177699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484E-CC51-2B4D-80C8-EA6D0F20645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5DC9FC9-3D32-724D-BFB9-2E6CD42B41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4D0173A-8C1F-DE46-A695-6C572286C6E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758756C-C7B5-3D43-BEBC-F9B6888F6A4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BEECDA0-AB20-F846-BAE4-0820893AC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1E829-F848-AF48-9343-8DFC6E8FEFE7}"/>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2832877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FFCB-0622-6B45-BCCE-B08A9F4882B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5CF1823-C3F3-A146-9350-91B3DC238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EC0A77-CF4F-7346-88FC-DA892A8224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5953E58-06E5-3045-AC11-B484501C7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2953F4-5DE9-894E-943E-A53126EB5F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F15DDB4-1925-5D41-B05E-E453A0888A6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5F55614-0FD4-864A-A770-7A8A708ACB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955D2A-2FE5-BA47-9507-3FC7040718EB}"/>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42702034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D5CE7-7D85-F74F-AA49-D43DD53A64F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51A328A-A97E-CB47-A173-A8E7F24B256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98932F3-8FE5-C14E-A2F3-8365AC9D11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7CF8CD-350D-1344-97FD-6DF8D5FC5126}"/>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1436217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713AA-C976-1943-AC21-6115226040A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BA81447-7E25-5E44-B51A-2C00F3FE68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2270A8-C9D3-4E48-A830-1DDBD8E8C55E}"/>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2435103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36C72-352E-DF40-9C9B-41B6BEA697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D95BAEE-280B-5648-B9DC-1FE114D4B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2A508-9BE9-F649-87AC-D8D83B781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D0B7EF-302F-254D-AC46-88AFD77519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2879B6-BD21-7A4A-9703-455FB0EC8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42E42-99F4-9741-9C9C-7D84791F1818}"/>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1270968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0706-DE0B-9D41-8511-36C5AA2B9D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220C105-C1F4-AD40-B3A7-BDF06ABC8B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9DFF6F-0241-4743-A8FF-4A5B97C8A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F996A3-AB8C-564E-A887-F394293E6B6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C4E4C17-B684-324E-8F91-6303460D2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6C0F29-1F92-DF4A-99B2-EC1D2FB04CFB}"/>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1859149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EDBC-4AE2-C044-A004-C2C818E11F1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52BE20F-4288-F64E-A1C8-2FC9987F229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CC0CF87-D228-184F-B75F-A145F70D619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F30D44-D004-9B46-BE71-3621AD25C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BE14B-43D1-8545-9D33-0DC2E346BFEB}"/>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3638801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69BB2-1717-C149-885C-EC8B2E87D6C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8834B0D-2812-3340-B254-BB922F55040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B71314-9BEE-F240-BE42-BCC48305F69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CD1AA18-087D-5646-B419-E1FF73E70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EA811-0541-D042-AD40-EA16127AB5FE}"/>
              </a:ext>
            </a:extLst>
          </p:cNvPr>
          <p:cNvSpPr>
            <a:spLocks noGrp="1"/>
          </p:cNvSpPr>
          <p:nvPr>
            <p:ph type="sldNum" sz="quarter" idx="12"/>
          </p:nvPr>
        </p:nvSpPr>
        <p:spPr/>
        <p:txBody>
          <a:bodyPr/>
          <a:lstStyle/>
          <a:p>
            <a:fld id="{9BD9BABF-AEA7-FB45-B4AE-22D80002D958}" type="slidenum">
              <a:rPr lang="en-US" smtClean="0"/>
              <a:t>‹#›</a:t>
            </a:fld>
            <a:endParaRPr lang="en-US"/>
          </a:p>
        </p:txBody>
      </p:sp>
    </p:spTree>
    <p:extLst>
      <p:ext uri="{BB962C8B-B14F-4D97-AF65-F5344CB8AC3E}">
        <p14:creationId xmlns:p14="http://schemas.microsoft.com/office/powerpoint/2010/main" val="98849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 White">
  <p:cSld name="Agenda — White">
    <p:spTree>
      <p:nvGrpSpPr>
        <p:cNvPr id="1" name="Shape 31"/>
        <p:cNvGrpSpPr/>
        <p:nvPr/>
      </p:nvGrpSpPr>
      <p:grpSpPr>
        <a:xfrm>
          <a:off x="0" y="0"/>
          <a:ext cx="0" cy="0"/>
          <a:chOff x="0" y="0"/>
          <a:chExt cx="0" cy="0"/>
        </a:xfrm>
      </p:grpSpPr>
      <p:sp>
        <p:nvSpPr>
          <p:cNvPr id="32" name="Google Shape;32;p34"/>
          <p:cNvSpPr txBox="1">
            <a:spLocks noGrp="1"/>
          </p:cNvSpPr>
          <p:nvPr>
            <p:ph type="ctrTitle"/>
          </p:nvPr>
        </p:nvSpPr>
        <p:spPr>
          <a:xfrm>
            <a:off x="685800" y="667512"/>
            <a:ext cx="10817352" cy="2194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4"/>
          <p:cNvSpPr txBox="1">
            <a:spLocks noGrp="1"/>
          </p:cNvSpPr>
          <p:nvPr>
            <p:ph type="body" idx="1"/>
          </p:nvPr>
        </p:nvSpPr>
        <p:spPr>
          <a:xfrm>
            <a:off x="685800" y="1089835"/>
            <a:ext cx="10817352" cy="4572000"/>
          </a:xfrm>
          <a:prstGeom prst="rect">
            <a:avLst/>
          </a:prstGeom>
          <a:noFill/>
          <a:ln>
            <a:noFill/>
          </a:ln>
        </p:spPr>
        <p:txBody>
          <a:bodyPr spcFirstLastPara="1" wrap="square" lIns="0" tIns="0" rIns="0" bIns="0" anchor="ctr" anchorCtr="0">
            <a:noAutofit/>
          </a:bodyPr>
          <a:lstStyle>
            <a:lvl1pPr marL="457200" lvl="0" indent="-317500" algn="l">
              <a:lnSpc>
                <a:spcPct val="157142"/>
              </a:lnSpc>
              <a:spcBef>
                <a:spcPts val="0"/>
              </a:spcBef>
              <a:spcAft>
                <a:spcPts val="0"/>
              </a:spcAft>
              <a:buClr>
                <a:schemeClr val="dk1"/>
              </a:buClr>
              <a:buSzPts val="1400"/>
              <a:buFont typeface="Poppins"/>
              <a:buAutoNum type="arabicPeriod"/>
              <a:defRPr/>
            </a:lvl1pPr>
            <a:lvl2pPr marL="914400" lvl="1" indent="-342900" algn="l">
              <a:lnSpc>
                <a:spcPct val="122222"/>
              </a:lnSpc>
              <a:spcBef>
                <a:spcPts val="0"/>
              </a:spcBef>
              <a:spcAft>
                <a:spcPts val="0"/>
              </a:spcAft>
              <a:buClr>
                <a:schemeClr val="dk1"/>
              </a:buClr>
              <a:buSzPts val="1800"/>
              <a:buChar char="•"/>
              <a:defRPr/>
            </a:lvl2pPr>
            <a:lvl3pPr marL="1371600" lvl="2" indent="-317500" algn="l">
              <a:lnSpc>
                <a:spcPct val="157142"/>
              </a:lnSpc>
              <a:spcBef>
                <a:spcPts val="0"/>
              </a:spcBef>
              <a:spcAft>
                <a:spcPts val="0"/>
              </a:spcAft>
              <a:buClr>
                <a:schemeClr val="dk1"/>
              </a:buClr>
              <a:buSzPts val="1400"/>
              <a:buAutoNum type="arabicPeriod"/>
              <a:defRPr/>
            </a:lvl3pPr>
            <a:lvl4pPr marL="1828800" lvl="3" indent="-317500" algn="l">
              <a:lnSpc>
                <a:spcPct val="157142"/>
              </a:lnSpc>
              <a:spcBef>
                <a:spcPts val="0"/>
              </a:spcBef>
              <a:spcAft>
                <a:spcPts val="0"/>
              </a:spcAft>
              <a:buClr>
                <a:schemeClr val="dk1"/>
              </a:buClr>
              <a:buSzPts val="1400"/>
              <a:buAutoNum type="arabicPeriod"/>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 Cover — White">
  <p:cSld name="Back Cover — White">
    <p:spTree>
      <p:nvGrpSpPr>
        <p:cNvPr id="1" name="Shape 114"/>
        <p:cNvGrpSpPr/>
        <p:nvPr/>
      </p:nvGrpSpPr>
      <p:grpSpPr>
        <a:xfrm>
          <a:off x="0" y="0"/>
          <a:ext cx="0" cy="0"/>
          <a:chOff x="0" y="0"/>
          <a:chExt cx="0" cy="0"/>
        </a:xfrm>
      </p:grpSpPr>
      <p:sp>
        <p:nvSpPr>
          <p:cNvPr id="115" name="Google Shape;115;p39"/>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dk1"/>
                </a:solidFill>
                <a:latin typeface="Poppins"/>
                <a:ea typeface="Poppins"/>
                <a:cs typeface="Poppins"/>
                <a:sym typeface="Poppins"/>
              </a:rPr>
              <a:t>thank you</a:t>
            </a:r>
            <a:endParaRPr/>
          </a:p>
        </p:txBody>
      </p:sp>
      <p:sp>
        <p:nvSpPr>
          <p:cNvPr id="116" name="Google Shape;116;p39"/>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dk1"/>
                </a:solidFill>
                <a:latin typeface="Poppins Medium"/>
                <a:ea typeface="Poppins Medium"/>
                <a:cs typeface="Poppins Medium"/>
                <a:sym typeface="Poppins Medium"/>
              </a:rPr>
              <a:t>copyright publicis sapient | confidential</a:t>
            </a:r>
            <a:endParaRPr/>
          </a:p>
        </p:txBody>
      </p:sp>
      <p:sp>
        <p:nvSpPr>
          <p:cNvPr id="117" name="Google Shape;117;p3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75437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Image Right Option 2">
  <p:cSld name="One Column: Image Right Option 2">
    <p:spTree>
      <p:nvGrpSpPr>
        <p:cNvPr id="1" name="Shape 53"/>
        <p:cNvGrpSpPr/>
        <p:nvPr/>
      </p:nvGrpSpPr>
      <p:grpSpPr>
        <a:xfrm>
          <a:off x="0" y="0"/>
          <a:ext cx="0" cy="0"/>
          <a:chOff x="0" y="0"/>
          <a:chExt cx="0" cy="0"/>
        </a:xfrm>
      </p:grpSpPr>
      <p:sp>
        <p:nvSpPr>
          <p:cNvPr id="54" name="Google Shape;54;p42"/>
          <p:cNvSpPr>
            <a:spLocks noGrp="1"/>
          </p:cNvSpPr>
          <p:nvPr>
            <p:ph type="pic" idx="2"/>
          </p:nvPr>
        </p:nvSpPr>
        <p:spPr>
          <a:xfrm>
            <a:off x="3113436" y="0"/>
            <a:ext cx="9078564"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5" name="Google Shape;55;p42"/>
          <p:cNvSpPr txBox="1">
            <a:spLocks noGrp="1"/>
          </p:cNvSpPr>
          <p:nvPr>
            <p:ph type="title"/>
          </p:nvPr>
        </p:nvSpPr>
        <p:spPr>
          <a:xfrm>
            <a:off x="685800" y="3355848"/>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685800" y="4403054"/>
            <a:ext cx="2404872" cy="1771676"/>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97066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 Cover — White">
  <p:cSld name="Back Cover — White">
    <p:spTree>
      <p:nvGrpSpPr>
        <p:cNvPr id="1" name="Shape 114"/>
        <p:cNvGrpSpPr/>
        <p:nvPr/>
      </p:nvGrpSpPr>
      <p:grpSpPr>
        <a:xfrm>
          <a:off x="0" y="0"/>
          <a:ext cx="0" cy="0"/>
          <a:chOff x="0" y="0"/>
          <a:chExt cx="0" cy="0"/>
        </a:xfrm>
      </p:grpSpPr>
      <p:sp>
        <p:nvSpPr>
          <p:cNvPr id="115" name="Google Shape;115;p39"/>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dk1"/>
                </a:solidFill>
                <a:latin typeface="Poppins"/>
                <a:ea typeface="Poppins"/>
                <a:cs typeface="Poppins"/>
                <a:sym typeface="Poppins"/>
              </a:rPr>
              <a:t>thank you</a:t>
            </a:r>
            <a:endParaRPr/>
          </a:p>
        </p:txBody>
      </p:sp>
      <p:sp>
        <p:nvSpPr>
          <p:cNvPr id="116" name="Google Shape;116;p39"/>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dk1"/>
                </a:solidFill>
                <a:latin typeface="Poppins Medium"/>
                <a:ea typeface="Poppins Medium"/>
                <a:cs typeface="Poppins Medium"/>
                <a:sym typeface="Poppins Medium"/>
              </a:rPr>
              <a:t>copyright publicis sapient | confidential</a:t>
            </a:r>
            <a:endParaRPr/>
          </a:p>
        </p:txBody>
      </p:sp>
      <p:sp>
        <p:nvSpPr>
          <p:cNvPr id="117" name="Google Shape;117;p3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23657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 Cover — Black">
  <p:cSld name="Back Cover — Black">
    <p:bg>
      <p:bgPr>
        <a:solidFill>
          <a:schemeClr val="dk1"/>
        </a:solidFill>
        <a:effectLst/>
      </p:bgPr>
    </p:bg>
    <p:spTree>
      <p:nvGrpSpPr>
        <p:cNvPr id="1" name="Shape 118"/>
        <p:cNvGrpSpPr/>
        <p:nvPr/>
      </p:nvGrpSpPr>
      <p:grpSpPr>
        <a:xfrm>
          <a:off x="0" y="0"/>
          <a:ext cx="0" cy="0"/>
          <a:chOff x="0" y="0"/>
          <a:chExt cx="0" cy="0"/>
        </a:xfrm>
      </p:grpSpPr>
      <p:sp>
        <p:nvSpPr>
          <p:cNvPr id="119" name="Google Shape;119;p53"/>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lt1"/>
                </a:solidFill>
                <a:latin typeface="Poppins"/>
                <a:ea typeface="Poppins"/>
                <a:cs typeface="Poppins"/>
                <a:sym typeface="Poppins"/>
              </a:rPr>
              <a:t>thank you</a:t>
            </a:r>
            <a:endParaRPr/>
          </a:p>
        </p:txBody>
      </p:sp>
      <p:sp>
        <p:nvSpPr>
          <p:cNvPr id="120" name="Google Shape;120;p53"/>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lt1"/>
                </a:solidFill>
                <a:latin typeface="Poppins Medium"/>
                <a:ea typeface="Poppins Medium"/>
                <a:cs typeface="Poppins Medium"/>
                <a:sym typeface="Poppins Medium"/>
              </a:rPr>
              <a:t>copyright publicis sapient | confidential</a:t>
            </a:r>
            <a:endParaRPr/>
          </a:p>
        </p:txBody>
      </p:sp>
      <p:sp>
        <p:nvSpPr>
          <p:cNvPr id="121" name="Google Shape;121;p5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dk1"/>
                </a:solidFill>
                <a:latin typeface="Poppins Medium"/>
                <a:ea typeface="Poppins Medium"/>
                <a:cs typeface="Poppins Medium"/>
                <a:sym typeface="Poppins Medium"/>
              </a:defRPr>
            </a:lvl1pPr>
            <a:lvl2pPr marL="0" lvl="1" indent="0" algn="r">
              <a:spcBef>
                <a:spcPts val="0"/>
              </a:spcBef>
              <a:buNone/>
              <a:defRPr sz="600" b="0" i="0">
                <a:solidFill>
                  <a:schemeClr val="dk1"/>
                </a:solidFill>
                <a:latin typeface="Poppins Medium"/>
                <a:ea typeface="Poppins Medium"/>
                <a:cs typeface="Poppins Medium"/>
                <a:sym typeface="Poppins Medium"/>
              </a:defRPr>
            </a:lvl2pPr>
            <a:lvl3pPr marL="0" lvl="2" indent="0" algn="r">
              <a:spcBef>
                <a:spcPts val="0"/>
              </a:spcBef>
              <a:buNone/>
              <a:defRPr sz="600" b="0" i="0">
                <a:solidFill>
                  <a:schemeClr val="dk1"/>
                </a:solidFill>
                <a:latin typeface="Poppins Medium"/>
                <a:ea typeface="Poppins Medium"/>
                <a:cs typeface="Poppins Medium"/>
                <a:sym typeface="Poppins Medium"/>
              </a:defRPr>
            </a:lvl3pPr>
            <a:lvl4pPr marL="0" lvl="3" indent="0" algn="r">
              <a:spcBef>
                <a:spcPts val="0"/>
              </a:spcBef>
              <a:buNone/>
              <a:defRPr sz="600" b="0" i="0">
                <a:solidFill>
                  <a:schemeClr val="dk1"/>
                </a:solidFill>
                <a:latin typeface="Poppins Medium"/>
                <a:ea typeface="Poppins Medium"/>
                <a:cs typeface="Poppins Medium"/>
                <a:sym typeface="Poppins Medium"/>
              </a:defRPr>
            </a:lvl4pPr>
            <a:lvl5pPr marL="0" lvl="4" indent="0" algn="r">
              <a:spcBef>
                <a:spcPts val="0"/>
              </a:spcBef>
              <a:buNone/>
              <a:defRPr sz="600" b="0" i="0">
                <a:solidFill>
                  <a:schemeClr val="dk1"/>
                </a:solidFill>
                <a:latin typeface="Poppins Medium"/>
                <a:ea typeface="Poppins Medium"/>
                <a:cs typeface="Poppins Medium"/>
                <a:sym typeface="Poppins Medium"/>
              </a:defRPr>
            </a:lvl5pPr>
            <a:lvl6pPr marL="0" lvl="5" indent="0" algn="r">
              <a:spcBef>
                <a:spcPts val="0"/>
              </a:spcBef>
              <a:buNone/>
              <a:defRPr sz="600" b="0" i="0">
                <a:solidFill>
                  <a:schemeClr val="dk1"/>
                </a:solidFill>
                <a:latin typeface="Poppins Medium"/>
                <a:ea typeface="Poppins Medium"/>
                <a:cs typeface="Poppins Medium"/>
                <a:sym typeface="Poppins Medium"/>
              </a:defRPr>
            </a:lvl6pPr>
            <a:lvl7pPr marL="0" lvl="6" indent="0" algn="r">
              <a:spcBef>
                <a:spcPts val="0"/>
              </a:spcBef>
              <a:buNone/>
              <a:defRPr sz="600" b="0" i="0">
                <a:solidFill>
                  <a:schemeClr val="dk1"/>
                </a:solidFill>
                <a:latin typeface="Poppins Medium"/>
                <a:ea typeface="Poppins Medium"/>
                <a:cs typeface="Poppins Medium"/>
                <a:sym typeface="Poppins Medium"/>
              </a:defRPr>
            </a:lvl7pPr>
            <a:lvl8pPr marL="0" lvl="7" indent="0" algn="r">
              <a:spcBef>
                <a:spcPts val="0"/>
              </a:spcBef>
              <a:buNone/>
              <a:defRPr sz="600" b="0" i="0">
                <a:solidFill>
                  <a:schemeClr val="dk1"/>
                </a:solidFill>
                <a:latin typeface="Poppins Medium"/>
                <a:ea typeface="Poppins Medium"/>
                <a:cs typeface="Poppins Medium"/>
                <a:sym typeface="Poppins Medium"/>
              </a:defRPr>
            </a:lvl8pPr>
            <a:lvl9pPr marL="0" lvl="8" indent="0" algn="r">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011856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 Cover — Red">
  <p:cSld name="Back Cover — Red">
    <p:bg>
      <p:bgPr>
        <a:solidFill>
          <a:schemeClr val="accent1"/>
        </a:solidFill>
        <a:effectLst/>
      </p:bgPr>
    </p:bg>
    <p:spTree>
      <p:nvGrpSpPr>
        <p:cNvPr id="1" name="Shape 122"/>
        <p:cNvGrpSpPr/>
        <p:nvPr/>
      </p:nvGrpSpPr>
      <p:grpSpPr>
        <a:xfrm>
          <a:off x="0" y="0"/>
          <a:ext cx="0" cy="0"/>
          <a:chOff x="0" y="0"/>
          <a:chExt cx="0" cy="0"/>
        </a:xfrm>
      </p:grpSpPr>
      <p:sp>
        <p:nvSpPr>
          <p:cNvPr id="123" name="Google Shape;123;p54"/>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lt1"/>
                </a:solidFill>
                <a:latin typeface="Poppins"/>
                <a:ea typeface="Poppins"/>
                <a:cs typeface="Poppins"/>
                <a:sym typeface="Poppins"/>
              </a:rPr>
              <a:t>thank you</a:t>
            </a:r>
            <a:endParaRPr/>
          </a:p>
        </p:txBody>
      </p:sp>
      <p:sp>
        <p:nvSpPr>
          <p:cNvPr id="124" name="Google Shape;124;p54"/>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lt1"/>
                </a:solidFill>
                <a:latin typeface="Poppins Medium"/>
                <a:ea typeface="Poppins Medium"/>
                <a:cs typeface="Poppins Medium"/>
                <a:sym typeface="Poppins Medium"/>
              </a:rPr>
              <a:t>copyright publicis sapient | confidential</a:t>
            </a:r>
            <a:endParaRPr/>
          </a:p>
        </p:txBody>
      </p:sp>
      <p:sp>
        <p:nvSpPr>
          <p:cNvPr id="125" name="Google Shape;125;p5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accent1"/>
                </a:solidFill>
                <a:latin typeface="Poppins Medium"/>
                <a:ea typeface="Poppins Medium"/>
                <a:cs typeface="Poppins Medium"/>
                <a:sym typeface="Poppins Medium"/>
              </a:defRPr>
            </a:lvl1pPr>
            <a:lvl2pPr marL="0" lvl="1" indent="0" algn="r">
              <a:spcBef>
                <a:spcPts val="0"/>
              </a:spcBef>
              <a:buNone/>
              <a:defRPr sz="600" b="0" i="0">
                <a:solidFill>
                  <a:schemeClr val="accent1"/>
                </a:solidFill>
                <a:latin typeface="Poppins Medium"/>
                <a:ea typeface="Poppins Medium"/>
                <a:cs typeface="Poppins Medium"/>
                <a:sym typeface="Poppins Medium"/>
              </a:defRPr>
            </a:lvl2pPr>
            <a:lvl3pPr marL="0" lvl="2" indent="0" algn="r">
              <a:spcBef>
                <a:spcPts val="0"/>
              </a:spcBef>
              <a:buNone/>
              <a:defRPr sz="600" b="0" i="0">
                <a:solidFill>
                  <a:schemeClr val="accent1"/>
                </a:solidFill>
                <a:latin typeface="Poppins Medium"/>
                <a:ea typeface="Poppins Medium"/>
                <a:cs typeface="Poppins Medium"/>
                <a:sym typeface="Poppins Medium"/>
              </a:defRPr>
            </a:lvl3pPr>
            <a:lvl4pPr marL="0" lvl="3" indent="0" algn="r">
              <a:spcBef>
                <a:spcPts val="0"/>
              </a:spcBef>
              <a:buNone/>
              <a:defRPr sz="600" b="0" i="0">
                <a:solidFill>
                  <a:schemeClr val="accent1"/>
                </a:solidFill>
                <a:latin typeface="Poppins Medium"/>
                <a:ea typeface="Poppins Medium"/>
                <a:cs typeface="Poppins Medium"/>
                <a:sym typeface="Poppins Medium"/>
              </a:defRPr>
            </a:lvl4pPr>
            <a:lvl5pPr marL="0" lvl="4" indent="0" algn="r">
              <a:spcBef>
                <a:spcPts val="0"/>
              </a:spcBef>
              <a:buNone/>
              <a:defRPr sz="600" b="0" i="0">
                <a:solidFill>
                  <a:schemeClr val="accent1"/>
                </a:solidFill>
                <a:latin typeface="Poppins Medium"/>
                <a:ea typeface="Poppins Medium"/>
                <a:cs typeface="Poppins Medium"/>
                <a:sym typeface="Poppins Medium"/>
              </a:defRPr>
            </a:lvl5pPr>
            <a:lvl6pPr marL="0" lvl="5" indent="0" algn="r">
              <a:spcBef>
                <a:spcPts val="0"/>
              </a:spcBef>
              <a:buNone/>
              <a:defRPr sz="600" b="0" i="0">
                <a:solidFill>
                  <a:schemeClr val="accent1"/>
                </a:solidFill>
                <a:latin typeface="Poppins Medium"/>
                <a:ea typeface="Poppins Medium"/>
                <a:cs typeface="Poppins Medium"/>
                <a:sym typeface="Poppins Medium"/>
              </a:defRPr>
            </a:lvl6pPr>
            <a:lvl7pPr marL="0" lvl="6" indent="0" algn="r">
              <a:spcBef>
                <a:spcPts val="0"/>
              </a:spcBef>
              <a:buNone/>
              <a:defRPr sz="600" b="0" i="0">
                <a:solidFill>
                  <a:schemeClr val="accent1"/>
                </a:solidFill>
                <a:latin typeface="Poppins Medium"/>
                <a:ea typeface="Poppins Medium"/>
                <a:cs typeface="Poppins Medium"/>
                <a:sym typeface="Poppins Medium"/>
              </a:defRPr>
            </a:lvl7pPr>
            <a:lvl8pPr marL="0" lvl="7" indent="0" algn="r">
              <a:spcBef>
                <a:spcPts val="0"/>
              </a:spcBef>
              <a:buNone/>
              <a:defRPr sz="600" b="0" i="0">
                <a:solidFill>
                  <a:schemeClr val="accent1"/>
                </a:solidFill>
                <a:latin typeface="Poppins Medium"/>
                <a:ea typeface="Poppins Medium"/>
                <a:cs typeface="Poppins Medium"/>
                <a:sym typeface="Poppins Medium"/>
              </a:defRPr>
            </a:lvl8pPr>
            <a:lvl9pPr marL="0" lvl="8" indent="0" algn="r">
              <a:spcBef>
                <a:spcPts val="0"/>
              </a:spcBef>
              <a:buNone/>
              <a:defRPr sz="600" b="0" i="0">
                <a:solidFill>
                  <a:schemeClr val="accen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52873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 White">
  <p:cSld name="Agenda — White">
    <p:spTree>
      <p:nvGrpSpPr>
        <p:cNvPr id="1" name="Shape 31"/>
        <p:cNvGrpSpPr/>
        <p:nvPr/>
      </p:nvGrpSpPr>
      <p:grpSpPr>
        <a:xfrm>
          <a:off x="0" y="0"/>
          <a:ext cx="0" cy="0"/>
          <a:chOff x="0" y="0"/>
          <a:chExt cx="0" cy="0"/>
        </a:xfrm>
      </p:grpSpPr>
      <p:sp>
        <p:nvSpPr>
          <p:cNvPr id="32" name="Google Shape;32;p34"/>
          <p:cNvSpPr txBox="1">
            <a:spLocks noGrp="1"/>
          </p:cNvSpPr>
          <p:nvPr>
            <p:ph type="ctrTitle"/>
          </p:nvPr>
        </p:nvSpPr>
        <p:spPr>
          <a:xfrm>
            <a:off x="685800" y="667512"/>
            <a:ext cx="10817352" cy="2194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4"/>
          <p:cNvSpPr txBox="1">
            <a:spLocks noGrp="1"/>
          </p:cNvSpPr>
          <p:nvPr>
            <p:ph type="body" idx="1"/>
          </p:nvPr>
        </p:nvSpPr>
        <p:spPr>
          <a:xfrm>
            <a:off x="685800" y="1089835"/>
            <a:ext cx="10817352" cy="4572000"/>
          </a:xfrm>
          <a:prstGeom prst="rect">
            <a:avLst/>
          </a:prstGeom>
          <a:noFill/>
          <a:ln>
            <a:noFill/>
          </a:ln>
        </p:spPr>
        <p:txBody>
          <a:bodyPr spcFirstLastPara="1" wrap="square" lIns="0" tIns="0" rIns="0" bIns="0" anchor="ctr" anchorCtr="0">
            <a:noAutofit/>
          </a:bodyPr>
          <a:lstStyle>
            <a:lvl1pPr marL="457200" lvl="0" indent="-317500" algn="l">
              <a:lnSpc>
                <a:spcPct val="157142"/>
              </a:lnSpc>
              <a:spcBef>
                <a:spcPts val="0"/>
              </a:spcBef>
              <a:spcAft>
                <a:spcPts val="0"/>
              </a:spcAft>
              <a:buClr>
                <a:schemeClr val="dk1"/>
              </a:buClr>
              <a:buSzPts val="1400"/>
              <a:buFont typeface="Poppins"/>
              <a:buAutoNum type="arabicPeriod"/>
              <a:defRPr/>
            </a:lvl1pPr>
            <a:lvl2pPr marL="914400" lvl="1" indent="-342900" algn="l">
              <a:lnSpc>
                <a:spcPct val="122222"/>
              </a:lnSpc>
              <a:spcBef>
                <a:spcPts val="0"/>
              </a:spcBef>
              <a:spcAft>
                <a:spcPts val="0"/>
              </a:spcAft>
              <a:buClr>
                <a:schemeClr val="dk1"/>
              </a:buClr>
              <a:buSzPts val="1800"/>
              <a:buChar char="•"/>
              <a:defRPr/>
            </a:lvl2pPr>
            <a:lvl3pPr marL="1371600" lvl="2" indent="-317500" algn="l">
              <a:lnSpc>
                <a:spcPct val="157142"/>
              </a:lnSpc>
              <a:spcBef>
                <a:spcPts val="0"/>
              </a:spcBef>
              <a:spcAft>
                <a:spcPts val="0"/>
              </a:spcAft>
              <a:buClr>
                <a:schemeClr val="dk1"/>
              </a:buClr>
              <a:buSzPts val="1400"/>
              <a:buAutoNum type="arabicPeriod"/>
              <a:defRPr/>
            </a:lvl3pPr>
            <a:lvl4pPr marL="1828800" lvl="3" indent="-317500" algn="l">
              <a:lnSpc>
                <a:spcPct val="157142"/>
              </a:lnSpc>
              <a:spcBef>
                <a:spcPts val="0"/>
              </a:spcBef>
              <a:spcAft>
                <a:spcPts val="0"/>
              </a:spcAft>
              <a:buClr>
                <a:schemeClr val="dk1"/>
              </a:buClr>
              <a:buSzPts val="1400"/>
              <a:buAutoNum type="arabicPeriod"/>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98768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5"/>
        <p:cNvGrpSpPr/>
        <p:nvPr/>
      </p:nvGrpSpPr>
      <p:grpSpPr>
        <a:xfrm>
          <a:off x="0" y="0"/>
          <a:ext cx="0" cy="0"/>
          <a:chOff x="0" y="0"/>
          <a:chExt cx="0" cy="0"/>
        </a:xfrm>
      </p:grpSpPr>
      <p:sp>
        <p:nvSpPr>
          <p:cNvPr id="36" name="Google Shape;36;p35"/>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5"/>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39" name="Google Shape;39;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40" name="Google Shape;40;p3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60429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lumn Layout">
  <p:cSld name="Two Column Layout">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6"/>
          <p:cNvSpPr txBox="1">
            <a:spLocks noGrp="1"/>
          </p:cNvSpPr>
          <p:nvPr>
            <p:ph type="body" idx="1"/>
          </p:nvPr>
        </p:nvSpPr>
        <p:spPr>
          <a:xfrm>
            <a:off x="685800" y="2183710"/>
            <a:ext cx="10817352" cy="3639312"/>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6"/>
          <p:cNvSpPr txBox="1">
            <a:spLocks noGrp="1"/>
          </p:cNvSpPr>
          <p:nvPr>
            <p:ph type="subTitle" idx="2"/>
          </p:nvPr>
        </p:nvSpPr>
        <p:spPr>
          <a:xfrm>
            <a:off x="685800" y="1788850"/>
            <a:ext cx="10817352" cy="254813"/>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45" name="Google Shape;45;p3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430835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Image Right Option 1">
  <p:cSld name="One Column: Image Right Option 1">
    <p:spTree>
      <p:nvGrpSpPr>
        <p:cNvPr id="1" name="Shape 48"/>
        <p:cNvGrpSpPr/>
        <p:nvPr/>
      </p:nvGrpSpPr>
      <p:grpSpPr>
        <a:xfrm>
          <a:off x="0" y="0"/>
          <a:ext cx="0" cy="0"/>
          <a:chOff x="0" y="0"/>
          <a:chExt cx="0" cy="0"/>
        </a:xfrm>
      </p:grpSpPr>
      <p:sp>
        <p:nvSpPr>
          <p:cNvPr id="49" name="Google Shape;49;p41"/>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1"/>
          <p:cNvSpPr txBox="1">
            <a:spLocks noGrp="1"/>
          </p:cNvSpPr>
          <p:nvPr>
            <p:ph type="body" idx="1"/>
          </p:nvPr>
        </p:nvSpPr>
        <p:spPr>
          <a:xfrm>
            <a:off x="685800" y="1733006"/>
            <a:ext cx="2404872" cy="4439194"/>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1"/>
          <p:cNvSpPr>
            <a:spLocks noGrp="1"/>
          </p:cNvSpPr>
          <p:nvPr>
            <p:ph type="pic" idx="2"/>
          </p:nvPr>
        </p:nvSpPr>
        <p:spPr>
          <a:xfrm>
            <a:off x="3486480" y="0"/>
            <a:ext cx="8705520"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2" name="Google Shape;52;p4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092786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Image Right Option 2">
  <p:cSld name="One Column: Image Right Option 2">
    <p:spTree>
      <p:nvGrpSpPr>
        <p:cNvPr id="1" name="Shape 53"/>
        <p:cNvGrpSpPr/>
        <p:nvPr/>
      </p:nvGrpSpPr>
      <p:grpSpPr>
        <a:xfrm>
          <a:off x="0" y="0"/>
          <a:ext cx="0" cy="0"/>
          <a:chOff x="0" y="0"/>
          <a:chExt cx="0" cy="0"/>
        </a:xfrm>
      </p:grpSpPr>
      <p:sp>
        <p:nvSpPr>
          <p:cNvPr id="54" name="Google Shape;54;p42"/>
          <p:cNvSpPr>
            <a:spLocks noGrp="1"/>
          </p:cNvSpPr>
          <p:nvPr>
            <p:ph type="pic" idx="2"/>
          </p:nvPr>
        </p:nvSpPr>
        <p:spPr>
          <a:xfrm>
            <a:off x="3113436" y="0"/>
            <a:ext cx="9078564"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5" name="Google Shape;55;p42"/>
          <p:cNvSpPr txBox="1">
            <a:spLocks noGrp="1"/>
          </p:cNvSpPr>
          <p:nvPr>
            <p:ph type="title"/>
          </p:nvPr>
        </p:nvSpPr>
        <p:spPr>
          <a:xfrm>
            <a:off x="685800" y="3355848"/>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685800" y="4403054"/>
            <a:ext cx="2404872" cy="1771676"/>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35596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35"/>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5"/>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39" name="Google Shape;39;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40" name="Google Shape;40;p3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Full Image">
  <p:cSld name="One Column: Full Image">
    <p:spTree>
      <p:nvGrpSpPr>
        <p:cNvPr id="1" name="Shape 58"/>
        <p:cNvGrpSpPr/>
        <p:nvPr/>
      </p:nvGrpSpPr>
      <p:grpSpPr>
        <a:xfrm>
          <a:off x="0" y="0"/>
          <a:ext cx="0" cy="0"/>
          <a:chOff x="0" y="0"/>
          <a:chExt cx="0" cy="0"/>
        </a:xfrm>
      </p:grpSpPr>
      <p:sp>
        <p:nvSpPr>
          <p:cNvPr id="59" name="Google Shape;59;p43"/>
          <p:cNvSpPr>
            <a:spLocks noGrp="1"/>
          </p:cNvSpPr>
          <p:nvPr>
            <p:ph type="pic" idx="2"/>
          </p:nvPr>
        </p:nvSpPr>
        <p:spPr>
          <a:xfrm>
            <a:off x="3048" y="0"/>
            <a:ext cx="12188952"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0" name="Google Shape;60;p43"/>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3"/>
          <p:cNvSpPr txBox="1">
            <a:spLocks noGrp="1"/>
          </p:cNvSpPr>
          <p:nvPr>
            <p:ph type="body" idx="1"/>
          </p:nvPr>
        </p:nvSpPr>
        <p:spPr>
          <a:xfrm>
            <a:off x="685800" y="1733006"/>
            <a:ext cx="2404872" cy="4439194"/>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4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99296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Image Left">
  <p:cSld name="One Column: Image Left">
    <p:spTree>
      <p:nvGrpSpPr>
        <p:cNvPr id="1" name="Shape 63"/>
        <p:cNvGrpSpPr/>
        <p:nvPr/>
      </p:nvGrpSpPr>
      <p:grpSpPr>
        <a:xfrm>
          <a:off x="0" y="0"/>
          <a:ext cx="0" cy="0"/>
          <a:chOff x="0" y="0"/>
          <a:chExt cx="0" cy="0"/>
        </a:xfrm>
      </p:grpSpPr>
      <p:sp>
        <p:nvSpPr>
          <p:cNvPr id="64" name="Google Shape;64;p44"/>
          <p:cNvSpPr>
            <a:spLocks noGrp="1"/>
          </p:cNvSpPr>
          <p:nvPr>
            <p:ph type="pic" idx="2"/>
          </p:nvPr>
        </p:nvSpPr>
        <p:spPr>
          <a:xfrm>
            <a:off x="0" y="0"/>
            <a:ext cx="5907024"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5" name="Google Shape;65;p44"/>
          <p:cNvSpPr txBox="1">
            <a:spLocks noGrp="1"/>
          </p:cNvSpPr>
          <p:nvPr>
            <p:ph type="title"/>
          </p:nvPr>
        </p:nvSpPr>
        <p:spPr>
          <a:xfrm>
            <a:off x="6281928"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4"/>
          <p:cNvSpPr txBox="1">
            <a:spLocks noGrp="1"/>
          </p:cNvSpPr>
          <p:nvPr>
            <p:ph type="body" idx="1"/>
          </p:nvPr>
        </p:nvSpPr>
        <p:spPr>
          <a:xfrm>
            <a:off x="6281928"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4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189325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lf circle image: Image Left">
  <p:cSld name="Half circle image: Image Left">
    <p:spTree>
      <p:nvGrpSpPr>
        <p:cNvPr id="1" name="Shape 68"/>
        <p:cNvGrpSpPr/>
        <p:nvPr/>
      </p:nvGrpSpPr>
      <p:grpSpPr>
        <a:xfrm>
          <a:off x="0" y="0"/>
          <a:ext cx="0" cy="0"/>
          <a:chOff x="0" y="0"/>
          <a:chExt cx="0" cy="0"/>
        </a:xfrm>
      </p:grpSpPr>
      <p:sp>
        <p:nvSpPr>
          <p:cNvPr id="69" name="Google Shape;69;p4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45"/>
          <p:cNvSpPr>
            <a:spLocks noGrp="1"/>
          </p:cNvSpPr>
          <p:nvPr>
            <p:ph type="pic" idx="2"/>
          </p:nvPr>
        </p:nvSpPr>
        <p:spPr>
          <a:xfrm>
            <a:off x="0" y="0"/>
            <a:ext cx="5910073"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71" name="Google Shape;71;p45"/>
          <p:cNvSpPr txBox="1">
            <a:spLocks noGrp="1"/>
          </p:cNvSpPr>
          <p:nvPr>
            <p:ph type="title"/>
          </p:nvPr>
        </p:nvSpPr>
        <p:spPr>
          <a:xfrm>
            <a:off x="6281928"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5"/>
          <p:cNvSpPr txBox="1">
            <a:spLocks noGrp="1"/>
          </p:cNvSpPr>
          <p:nvPr>
            <p:ph type="body" idx="1"/>
          </p:nvPr>
        </p:nvSpPr>
        <p:spPr>
          <a:xfrm>
            <a:off x="6281928"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942451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Half circle image: Image Right">
  <p:cSld name="Half circle image: Image Right">
    <p:spTree>
      <p:nvGrpSpPr>
        <p:cNvPr id="1" name="Shape 73"/>
        <p:cNvGrpSpPr/>
        <p:nvPr/>
      </p:nvGrpSpPr>
      <p:grpSpPr>
        <a:xfrm>
          <a:off x="0" y="0"/>
          <a:ext cx="0" cy="0"/>
          <a:chOff x="0" y="0"/>
          <a:chExt cx="0" cy="0"/>
        </a:xfrm>
      </p:grpSpPr>
      <p:sp>
        <p:nvSpPr>
          <p:cNvPr id="74" name="Google Shape;74;p4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46"/>
          <p:cNvSpPr>
            <a:spLocks noGrp="1"/>
          </p:cNvSpPr>
          <p:nvPr>
            <p:ph type="pic" idx="2"/>
          </p:nvPr>
        </p:nvSpPr>
        <p:spPr>
          <a:xfrm>
            <a:off x="6281928" y="0"/>
            <a:ext cx="5910072" cy="6858000"/>
          </a:xfrm>
          <a:prstGeom prst="rect">
            <a:avLst/>
          </a:prstGeom>
          <a:solidFill>
            <a:srgbClr val="C1C1C1"/>
          </a:solidFill>
          <a:ln>
            <a:noFill/>
          </a:ln>
        </p:spPr>
        <p:txBody>
          <a:bodyPr spcFirstLastPara="1" wrap="square" lIns="0" tIns="0" rIns="0" bIns="731500" anchor="ctr" anchorCtr="0">
            <a:noAutofit/>
          </a:bodyPr>
          <a:lstStyle>
            <a:lvl1pPr marR="0" lvl="0" algn="ctr" rtl="0">
              <a:lnSpc>
                <a:spcPct val="22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76" name="Google Shape;76;p46"/>
          <p:cNvSpPr txBox="1">
            <a:spLocks noGrp="1"/>
          </p:cNvSpPr>
          <p:nvPr>
            <p:ph type="title"/>
          </p:nvPr>
        </p:nvSpPr>
        <p:spPr>
          <a:xfrm>
            <a:off x="685800"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6"/>
          <p:cNvSpPr txBox="1">
            <a:spLocks noGrp="1"/>
          </p:cNvSpPr>
          <p:nvPr>
            <p:ph type="body" idx="1"/>
          </p:nvPr>
        </p:nvSpPr>
        <p:spPr>
          <a:xfrm>
            <a:off x="685800"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93709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with short paragraph">
  <p:cSld name="Title with short paragraph">
    <p:spTree>
      <p:nvGrpSpPr>
        <p:cNvPr id="1" name="Shape 78"/>
        <p:cNvGrpSpPr/>
        <p:nvPr/>
      </p:nvGrpSpPr>
      <p:grpSpPr>
        <a:xfrm>
          <a:off x="0" y="0"/>
          <a:ext cx="0" cy="0"/>
          <a:chOff x="0" y="0"/>
          <a:chExt cx="0" cy="0"/>
        </a:xfrm>
      </p:grpSpPr>
      <p:sp>
        <p:nvSpPr>
          <p:cNvPr id="79" name="Google Shape;79;p47"/>
          <p:cNvSpPr txBox="1">
            <a:spLocks noGrp="1"/>
          </p:cNvSpPr>
          <p:nvPr>
            <p:ph type="title"/>
          </p:nvPr>
        </p:nvSpPr>
        <p:spPr>
          <a:xfrm>
            <a:off x="685800" y="2862072"/>
            <a:ext cx="3355848" cy="1143000"/>
          </a:xfrm>
          <a:prstGeom prst="rect">
            <a:avLst/>
          </a:prstGeom>
          <a:noFill/>
          <a:ln>
            <a:noFill/>
          </a:ln>
        </p:spPr>
        <p:txBody>
          <a:bodyPr spcFirstLastPara="1" wrap="square" lIns="0" tIns="0" rIns="0" bIns="0" anchor="ctr"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7"/>
          <p:cNvSpPr txBox="1">
            <a:spLocks noGrp="1"/>
          </p:cNvSpPr>
          <p:nvPr>
            <p:ph type="body" idx="1"/>
          </p:nvPr>
        </p:nvSpPr>
        <p:spPr>
          <a:xfrm>
            <a:off x="5358384" y="1901952"/>
            <a:ext cx="6153912" cy="3657600"/>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7"/>
          <p:cNvSpPr txBox="1">
            <a:spLocks noGrp="1"/>
          </p:cNvSpPr>
          <p:nvPr>
            <p:ph type="subTitle" idx="2"/>
          </p:nvPr>
        </p:nvSpPr>
        <p:spPr>
          <a:xfrm>
            <a:off x="5358384" y="1490472"/>
            <a:ext cx="6153912"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82" name="Google Shape;82;p4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096473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83"/>
        <p:cNvGrpSpPr/>
        <p:nvPr/>
      </p:nvGrpSpPr>
      <p:grpSpPr>
        <a:xfrm>
          <a:off x="0" y="0"/>
          <a:ext cx="0" cy="0"/>
          <a:chOff x="0" y="0"/>
          <a:chExt cx="0" cy="0"/>
        </a:xfrm>
      </p:grpSpPr>
      <p:sp>
        <p:nvSpPr>
          <p:cNvPr id="84" name="Google Shape;84;p48"/>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48"/>
          <p:cNvSpPr>
            <a:spLocks noGrp="1"/>
          </p:cNvSpPr>
          <p:nvPr>
            <p:ph type="chart" idx="2"/>
          </p:nvPr>
        </p:nvSpPr>
        <p:spPr>
          <a:xfrm>
            <a:off x="685979" y="1805796"/>
            <a:ext cx="10820170" cy="4136136"/>
          </a:xfrm>
          <a:prstGeom prst="rect">
            <a:avLst/>
          </a:prstGeom>
          <a:noFill/>
          <a:ln>
            <a:noFill/>
          </a:ln>
        </p:spPr>
        <p:txBody>
          <a:bodyPr spcFirstLastPara="1" wrap="square" lIns="0" tIns="914400" rIns="0" bIns="0" anchor="ctr" anchorCtr="0">
            <a:noAutofit/>
          </a:bodyPr>
          <a:lstStyle>
            <a:lvl1pPr marR="0" lvl="0" algn="ctr" rtl="0">
              <a:lnSpc>
                <a:spcPct val="157142"/>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6" name="Google Shape;86;p4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79955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Logo with Copy">
  <p:cSld name="Logo with Copy">
    <p:spTree>
      <p:nvGrpSpPr>
        <p:cNvPr id="1" name="Shape 87"/>
        <p:cNvGrpSpPr/>
        <p:nvPr/>
      </p:nvGrpSpPr>
      <p:grpSpPr>
        <a:xfrm>
          <a:off x="0" y="0"/>
          <a:ext cx="0" cy="0"/>
          <a:chOff x="0" y="0"/>
          <a:chExt cx="0" cy="0"/>
        </a:xfrm>
      </p:grpSpPr>
      <p:sp>
        <p:nvSpPr>
          <p:cNvPr id="88" name="Google Shape;88;p49"/>
          <p:cNvSpPr txBox="1">
            <a:spLocks noGrp="1"/>
          </p:cNvSpPr>
          <p:nvPr>
            <p:ph type="body" idx="1"/>
          </p:nvPr>
        </p:nvSpPr>
        <p:spPr>
          <a:xfrm>
            <a:off x="685800" y="1097280"/>
            <a:ext cx="3355848" cy="4206240"/>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9"/>
          <p:cNvSpPr txBox="1">
            <a:spLocks noGrp="1"/>
          </p:cNvSpPr>
          <p:nvPr>
            <p:ph type="subTitle" idx="2"/>
          </p:nvPr>
        </p:nvSpPr>
        <p:spPr>
          <a:xfrm>
            <a:off x="685800" y="685800"/>
            <a:ext cx="3355848"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90" name="Google Shape;90;p49"/>
          <p:cNvSpPr>
            <a:spLocks noGrp="1"/>
          </p:cNvSpPr>
          <p:nvPr>
            <p:ph type="pic" idx="3"/>
          </p:nvPr>
        </p:nvSpPr>
        <p:spPr>
          <a:xfrm>
            <a:off x="4419600" y="0"/>
            <a:ext cx="7772400"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1" name="Google Shape;91;p4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57300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ogo Full Page">
  <p:cSld name="Logo Full Page">
    <p:spTree>
      <p:nvGrpSpPr>
        <p:cNvPr id="1" name="Shape 92"/>
        <p:cNvGrpSpPr/>
        <p:nvPr/>
      </p:nvGrpSpPr>
      <p:grpSpPr>
        <a:xfrm>
          <a:off x="0" y="0"/>
          <a:ext cx="0" cy="0"/>
          <a:chOff x="0" y="0"/>
          <a:chExt cx="0" cy="0"/>
        </a:xfrm>
      </p:grpSpPr>
      <p:sp>
        <p:nvSpPr>
          <p:cNvPr id="93" name="Google Shape;93;p50"/>
          <p:cNvSpPr>
            <a:spLocks noGrp="1"/>
          </p:cNvSpPr>
          <p:nvPr>
            <p:ph type="pic" idx="2"/>
          </p:nvPr>
        </p:nvSpPr>
        <p:spPr>
          <a:xfrm>
            <a:off x="0" y="0"/>
            <a:ext cx="12188952"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4" name="Google Shape;94;p50"/>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5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09158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96"/>
        <p:cNvGrpSpPr/>
        <p:nvPr/>
      </p:nvGrpSpPr>
      <p:grpSpPr>
        <a:xfrm>
          <a:off x="0" y="0"/>
          <a:ext cx="0" cy="0"/>
          <a:chOff x="0" y="0"/>
          <a:chExt cx="0" cy="0"/>
        </a:xfrm>
      </p:grpSpPr>
      <p:sp>
        <p:nvSpPr>
          <p:cNvPr id="97" name="Google Shape;97;p51"/>
          <p:cNvSpPr txBox="1">
            <a:spLocks noGrp="1"/>
          </p:cNvSpPr>
          <p:nvPr>
            <p:ph type="title"/>
          </p:nvPr>
        </p:nvSpPr>
        <p:spPr>
          <a:xfrm>
            <a:off x="839788" y="365125"/>
            <a:ext cx="10515600" cy="1325563"/>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1"/>
          <p:cNvSpPr txBox="1">
            <a:spLocks noGrp="1"/>
          </p:cNvSpPr>
          <p:nvPr>
            <p:ph type="body" idx="1"/>
          </p:nvPr>
        </p:nvSpPr>
        <p:spPr>
          <a:xfrm>
            <a:off x="839788" y="1681163"/>
            <a:ext cx="5157787" cy="823912"/>
          </a:xfrm>
          <a:prstGeom prst="rect">
            <a:avLst/>
          </a:prstGeom>
          <a:noFill/>
          <a:ln>
            <a:noFill/>
          </a:ln>
        </p:spPr>
        <p:txBody>
          <a:bodyPr spcFirstLastPara="1" wrap="square" lIns="0" tIns="0" rIns="0" bIns="0" anchor="b" anchorCtr="0">
            <a:noAutofit/>
          </a:bodyPr>
          <a:lstStyle>
            <a:lvl1pPr marL="457200" lvl="0" indent="-228600" algn="l">
              <a:lnSpc>
                <a:spcPct val="91666"/>
              </a:lnSpc>
              <a:spcBef>
                <a:spcPts val="0"/>
              </a:spcBef>
              <a:spcAft>
                <a:spcPts val="0"/>
              </a:spcAft>
              <a:buClr>
                <a:schemeClr val="dk1"/>
              </a:buClr>
              <a:buSzPts val="2400"/>
              <a:buFont typeface="Poppins"/>
              <a:buNone/>
              <a:defRPr sz="2400" b="1"/>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22222"/>
              </a:lnSpc>
              <a:spcBef>
                <a:spcPts val="0"/>
              </a:spcBef>
              <a:spcAft>
                <a:spcPts val="0"/>
              </a:spcAft>
              <a:buClr>
                <a:schemeClr val="dk1"/>
              </a:buClr>
              <a:buSzPts val="1800"/>
              <a:buNone/>
              <a:defRPr sz="1800" b="1"/>
            </a:lvl3pPr>
            <a:lvl4pPr marL="1828800" lvl="3" indent="-228600" algn="l">
              <a:lnSpc>
                <a:spcPct val="137500"/>
              </a:lnSpc>
              <a:spcBef>
                <a:spcPts val="0"/>
              </a:spcBef>
              <a:spcAft>
                <a:spcPts val="0"/>
              </a:spcAft>
              <a:buClr>
                <a:schemeClr val="dk1"/>
              </a:buClr>
              <a:buSzPts val="1600"/>
              <a:buNone/>
              <a:defRPr sz="1600" b="1"/>
            </a:lvl4pPr>
            <a:lvl5pPr marL="2286000" lvl="4" indent="-228600" algn="l">
              <a:lnSpc>
                <a:spcPct val="137500"/>
              </a:lnSpc>
              <a:spcBef>
                <a:spcPts val="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51"/>
          <p:cNvSpPr txBox="1">
            <a:spLocks noGrp="1"/>
          </p:cNvSpPr>
          <p:nvPr>
            <p:ph type="body" idx="2"/>
          </p:nvPr>
        </p:nvSpPr>
        <p:spPr>
          <a:xfrm>
            <a:off x="839788" y="2505075"/>
            <a:ext cx="5157787" cy="368458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51"/>
          <p:cNvSpPr txBox="1">
            <a:spLocks noGrp="1"/>
          </p:cNvSpPr>
          <p:nvPr>
            <p:ph type="body" idx="3"/>
          </p:nvPr>
        </p:nvSpPr>
        <p:spPr>
          <a:xfrm>
            <a:off x="6172200" y="1681163"/>
            <a:ext cx="5183188" cy="823912"/>
          </a:xfrm>
          <a:prstGeom prst="rect">
            <a:avLst/>
          </a:prstGeom>
          <a:noFill/>
          <a:ln>
            <a:noFill/>
          </a:ln>
        </p:spPr>
        <p:txBody>
          <a:bodyPr spcFirstLastPara="1" wrap="square" lIns="0" tIns="0" rIns="0" bIns="0" anchor="b" anchorCtr="0">
            <a:noAutofit/>
          </a:bodyPr>
          <a:lstStyle>
            <a:lvl1pPr marL="457200" lvl="0" indent="-228600" algn="l">
              <a:lnSpc>
                <a:spcPct val="91666"/>
              </a:lnSpc>
              <a:spcBef>
                <a:spcPts val="0"/>
              </a:spcBef>
              <a:spcAft>
                <a:spcPts val="0"/>
              </a:spcAft>
              <a:buClr>
                <a:schemeClr val="dk1"/>
              </a:buClr>
              <a:buSzPts val="2400"/>
              <a:buFont typeface="Poppins"/>
              <a:buNone/>
              <a:defRPr sz="2400" b="1"/>
            </a:lvl1pPr>
            <a:lvl2pPr marL="914400" lvl="1" indent="-228600" algn="l">
              <a:lnSpc>
                <a:spcPct val="110000"/>
              </a:lnSpc>
              <a:spcBef>
                <a:spcPts val="0"/>
              </a:spcBef>
              <a:spcAft>
                <a:spcPts val="0"/>
              </a:spcAft>
              <a:buClr>
                <a:schemeClr val="dk1"/>
              </a:buClr>
              <a:buSzPts val="2000"/>
              <a:buNone/>
              <a:defRPr sz="2000" b="1"/>
            </a:lvl2pPr>
            <a:lvl3pPr marL="1371600" lvl="2" indent="-228600" algn="l">
              <a:lnSpc>
                <a:spcPct val="122222"/>
              </a:lnSpc>
              <a:spcBef>
                <a:spcPts val="0"/>
              </a:spcBef>
              <a:spcAft>
                <a:spcPts val="0"/>
              </a:spcAft>
              <a:buClr>
                <a:schemeClr val="dk1"/>
              </a:buClr>
              <a:buSzPts val="1800"/>
              <a:buNone/>
              <a:defRPr sz="1800" b="1"/>
            </a:lvl3pPr>
            <a:lvl4pPr marL="1828800" lvl="3" indent="-228600" algn="l">
              <a:lnSpc>
                <a:spcPct val="137500"/>
              </a:lnSpc>
              <a:spcBef>
                <a:spcPts val="0"/>
              </a:spcBef>
              <a:spcAft>
                <a:spcPts val="0"/>
              </a:spcAft>
              <a:buClr>
                <a:schemeClr val="dk1"/>
              </a:buClr>
              <a:buSzPts val="1600"/>
              <a:buNone/>
              <a:defRPr sz="1600" b="1"/>
            </a:lvl4pPr>
            <a:lvl5pPr marL="2286000" lvl="4" indent="-228600" algn="l">
              <a:lnSpc>
                <a:spcPct val="137500"/>
              </a:lnSpc>
              <a:spcBef>
                <a:spcPts val="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51"/>
          <p:cNvSpPr txBox="1">
            <a:spLocks noGrp="1"/>
          </p:cNvSpPr>
          <p:nvPr>
            <p:ph type="body" idx="4"/>
          </p:nvPr>
        </p:nvSpPr>
        <p:spPr>
          <a:xfrm>
            <a:off x="6172200" y="2505075"/>
            <a:ext cx="5183188" cy="368458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5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103" name="Google Shape;103;p5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104" name="Google Shape;104;p5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198447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vider — Red 2 lines" type="title">
  <p:cSld name="Divider — Red 2 lines">
    <p:bg>
      <p:bgPr>
        <a:solidFill>
          <a:schemeClr val="accent1"/>
        </a:solidFill>
        <a:effectLst/>
      </p:bgPr>
    </p:bg>
    <p:spTree>
      <p:nvGrpSpPr>
        <p:cNvPr id="1" name="Shape 105"/>
        <p:cNvGrpSpPr/>
        <p:nvPr/>
      </p:nvGrpSpPr>
      <p:grpSpPr>
        <a:xfrm>
          <a:off x="0" y="0"/>
          <a:ext cx="0" cy="0"/>
          <a:chOff x="0" y="0"/>
          <a:chExt cx="0" cy="0"/>
        </a:xfrm>
      </p:grpSpPr>
      <p:sp>
        <p:nvSpPr>
          <p:cNvPr id="106" name="Google Shape;106;p52"/>
          <p:cNvSpPr txBox="1">
            <a:spLocks noGrp="1"/>
          </p:cNvSpPr>
          <p:nvPr>
            <p:ph type="ctrTitle"/>
          </p:nvPr>
        </p:nvSpPr>
        <p:spPr>
          <a:xfrm>
            <a:off x="685978" y="2769266"/>
            <a:ext cx="10820170" cy="200055"/>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1"/>
              </a:buClr>
              <a:buSzPts val="1300"/>
              <a:buFont typeface="Poppins SemiBold"/>
              <a:buNone/>
              <a:defRPr sz="1300" b="0" i="0">
                <a:solidFill>
                  <a:schemeClr val="lt1"/>
                </a:solidFill>
                <a:latin typeface="Poppins SemiBold"/>
                <a:ea typeface="Poppins SemiBold"/>
                <a:cs typeface="Poppins SemiBold"/>
                <a:sym typeface="Poppi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52"/>
          <p:cNvSpPr txBox="1">
            <a:spLocks noGrp="1"/>
          </p:cNvSpPr>
          <p:nvPr>
            <p:ph type="subTitle" idx="1"/>
          </p:nvPr>
        </p:nvSpPr>
        <p:spPr>
          <a:xfrm>
            <a:off x="685978" y="3073332"/>
            <a:ext cx="10820170" cy="1148071"/>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lt1"/>
              </a:buClr>
              <a:buSzPts val="3500"/>
              <a:buFont typeface="Poppins"/>
              <a:buNone/>
              <a:defRPr sz="3500" b="0" i="0">
                <a:solidFill>
                  <a:schemeClr val="lt1"/>
                </a:solidFill>
                <a:latin typeface="Poppins"/>
                <a:ea typeface="Poppins"/>
                <a:cs typeface="Poppins"/>
                <a:sym typeface="Poppins"/>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108" name="Google Shape;108;p52"/>
          <p:cNvSpPr/>
          <p:nvPr/>
        </p:nvSpPr>
        <p:spPr>
          <a:xfrm>
            <a:off x="10456536" y="2"/>
            <a:ext cx="1049612" cy="6857998"/>
          </a:xfrm>
          <a:custGeom>
            <a:avLst/>
            <a:gdLst/>
            <a:ahLst/>
            <a:cxnLst/>
            <a:rect l="l" t="t" r="r" b="b"/>
            <a:pathLst>
              <a:path w="1049612" h="6857998" extrusionOk="0">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Poppins"/>
              <a:ea typeface="Poppins"/>
              <a:cs typeface="Poppins"/>
              <a:sym typeface="Poppins"/>
            </a:endParaRPr>
          </a:p>
        </p:txBody>
      </p:sp>
      <p:sp>
        <p:nvSpPr>
          <p:cNvPr id="109" name="Google Shape;109;p5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7930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 Layout">
  <p:cSld name="Two Column Layout">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6"/>
          <p:cNvSpPr txBox="1">
            <a:spLocks noGrp="1"/>
          </p:cNvSpPr>
          <p:nvPr>
            <p:ph type="body" idx="1"/>
          </p:nvPr>
        </p:nvSpPr>
        <p:spPr>
          <a:xfrm>
            <a:off x="685800" y="2183710"/>
            <a:ext cx="10817352" cy="3639312"/>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6"/>
          <p:cNvSpPr txBox="1">
            <a:spLocks noGrp="1"/>
          </p:cNvSpPr>
          <p:nvPr>
            <p:ph type="subTitle" idx="2"/>
          </p:nvPr>
        </p:nvSpPr>
        <p:spPr>
          <a:xfrm>
            <a:off x="685800" y="1788850"/>
            <a:ext cx="10817352" cy="254813"/>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400"/>
              <a:buFont typeface="Poppins SemiBold"/>
              <a:buNone/>
              <a:defRPr sz="1400" b="0" i="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400"/>
              <a:buNone/>
              <a:defRPr>
                <a:solidFill>
                  <a:srgbClr val="888888"/>
                </a:solidFill>
              </a:defRPr>
            </a:lvl2pPr>
            <a:lvl3pPr lvl="2" algn="ctr">
              <a:lnSpc>
                <a:spcPct val="157142"/>
              </a:lnSpc>
              <a:spcBef>
                <a:spcPts val="0"/>
              </a:spcBef>
              <a:spcAft>
                <a:spcPts val="0"/>
              </a:spcAft>
              <a:buClr>
                <a:srgbClr val="888888"/>
              </a:buClr>
              <a:buSzPts val="1400"/>
              <a:buNone/>
              <a:defRPr>
                <a:solidFill>
                  <a:srgbClr val="888888"/>
                </a:solidFill>
              </a:defRPr>
            </a:lvl3pPr>
            <a:lvl4pPr lvl="3" algn="ctr">
              <a:lnSpc>
                <a:spcPct val="157142"/>
              </a:lnSpc>
              <a:spcBef>
                <a:spcPts val="0"/>
              </a:spcBef>
              <a:spcAft>
                <a:spcPts val="0"/>
              </a:spcAft>
              <a:buClr>
                <a:srgbClr val="888888"/>
              </a:buClr>
              <a:buSzPts val="1400"/>
              <a:buNone/>
              <a:defRPr>
                <a:solidFill>
                  <a:srgbClr val="888888"/>
                </a:solidFill>
              </a:defRPr>
            </a:lvl4pPr>
            <a:lvl5pPr lvl="4" algn="ctr">
              <a:lnSpc>
                <a:spcPct val="157142"/>
              </a:lnSpc>
              <a:spcBef>
                <a:spcPts val="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45" name="Google Shape;45;p3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950596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Image Right Option 1">
  <p:cSld name="One Column: Image Right Option 1">
    <p:spTree>
      <p:nvGrpSpPr>
        <p:cNvPr id="1" name="Shape 48"/>
        <p:cNvGrpSpPr/>
        <p:nvPr/>
      </p:nvGrpSpPr>
      <p:grpSpPr>
        <a:xfrm>
          <a:off x="0" y="0"/>
          <a:ext cx="0" cy="0"/>
          <a:chOff x="0" y="0"/>
          <a:chExt cx="0" cy="0"/>
        </a:xfrm>
      </p:grpSpPr>
      <p:sp>
        <p:nvSpPr>
          <p:cNvPr id="49" name="Google Shape;49;p41"/>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1"/>
          <p:cNvSpPr txBox="1">
            <a:spLocks noGrp="1"/>
          </p:cNvSpPr>
          <p:nvPr>
            <p:ph type="body" idx="1"/>
          </p:nvPr>
        </p:nvSpPr>
        <p:spPr>
          <a:xfrm>
            <a:off x="685800" y="1733006"/>
            <a:ext cx="2404872" cy="4439194"/>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1"/>
          <p:cNvSpPr>
            <a:spLocks noGrp="1"/>
          </p:cNvSpPr>
          <p:nvPr>
            <p:ph type="pic" idx="2"/>
          </p:nvPr>
        </p:nvSpPr>
        <p:spPr>
          <a:xfrm>
            <a:off x="3486480" y="0"/>
            <a:ext cx="8705520"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2" name="Google Shape;52;p4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Image Right Option 2">
  <p:cSld name="One Column: Image Right Option 2">
    <p:spTree>
      <p:nvGrpSpPr>
        <p:cNvPr id="1" name="Shape 53"/>
        <p:cNvGrpSpPr/>
        <p:nvPr/>
      </p:nvGrpSpPr>
      <p:grpSpPr>
        <a:xfrm>
          <a:off x="0" y="0"/>
          <a:ext cx="0" cy="0"/>
          <a:chOff x="0" y="0"/>
          <a:chExt cx="0" cy="0"/>
        </a:xfrm>
      </p:grpSpPr>
      <p:sp>
        <p:nvSpPr>
          <p:cNvPr id="54" name="Google Shape;54;p42"/>
          <p:cNvSpPr>
            <a:spLocks noGrp="1"/>
          </p:cNvSpPr>
          <p:nvPr>
            <p:ph type="pic" idx="2"/>
          </p:nvPr>
        </p:nvSpPr>
        <p:spPr>
          <a:xfrm>
            <a:off x="3113436" y="0"/>
            <a:ext cx="9078564"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55" name="Google Shape;55;p42"/>
          <p:cNvSpPr txBox="1">
            <a:spLocks noGrp="1"/>
          </p:cNvSpPr>
          <p:nvPr>
            <p:ph type="title"/>
          </p:nvPr>
        </p:nvSpPr>
        <p:spPr>
          <a:xfrm>
            <a:off x="685800" y="3355848"/>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685800" y="4403054"/>
            <a:ext cx="2404872" cy="1771676"/>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Full Image">
  <p:cSld name="One Column: Full Image">
    <p:spTree>
      <p:nvGrpSpPr>
        <p:cNvPr id="1" name="Shape 58"/>
        <p:cNvGrpSpPr/>
        <p:nvPr/>
      </p:nvGrpSpPr>
      <p:grpSpPr>
        <a:xfrm>
          <a:off x="0" y="0"/>
          <a:ext cx="0" cy="0"/>
          <a:chOff x="0" y="0"/>
          <a:chExt cx="0" cy="0"/>
        </a:xfrm>
      </p:grpSpPr>
      <p:sp>
        <p:nvSpPr>
          <p:cNvPr id="59" name="Google Shape;59;p43"/>
          <p:cNvSpPr>
            <a:spLocks noGrp="1"/>
          </p:cNvSpPr>
          <p:nvPr>
            <p:ph type="pic" idx="2"/>
          </p:nvPr>
        </p:nvSpPr>
        <p:spPr>
          <a:xfrm>
            <a:off x="3048" y="0"/>
            <a:ext cx="12188952" cy="6858000"/>
          </a:xfrm>
          <a:prstGeom prst="rect">
            <a:avLst/>
          </a:prstGeom>
          <a:solidFill>
            <a:srgbClr val="C1C1C1"/>
          </a:solidFill>
          <a:ln>
            <a:noFill/>
          </a:ln>
        </p:spPr>
        <p:txBody>
          <a:bodyPr spcFirstLastPara="1" wrap="square" lIns="0" tIns="0" rIns="0" bIns="640075"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0" name="Google Shape;60;p43"/>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3"/>
          <p:cNvSpPr txBox="1">
            <a:spLocks noGrp="1"/>
          </p:cNvSpPr>
          <p:nvPr>
            <p:ph type="body" idx="1"/>
          </p:nvPr>
        </p:nvSpPr>
        <p:spPr>
          <a:xfrm>
            <a:off x="685800" y="1733006"/>
            <a:ext cx="2404872" cy="4439194"/>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4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Image Left">
  <p:cSld name="One Column: Image Left">
    <p:spTree>
      <p:nvGrpSpPr>
        <p:cNvPr id="1" name="Shape 63"/>
        <p:cNvGrpSpPr/>
        <p:nvPr/>
      </p:nvGrpSpPr>
      <p:grpSpPr>
        <a:xfrm>
          <a:off x="0" y="0"/>
          <a:ext cx="0" cy="0"/>
          <a:chOff x="0" y="0"/>
          <a:chExt cx="0" cy="0"/>
        </a:xfrm>
      </p:grpSpPr>
      <p:sp>
        <p:nvSpPr>
          <p:cNvPr id="64" name="Google Shape;64;p44"/>
          <p:cNvSpPr>
            <a:spLocks noGrp="1"/>
          </p:cNvSpPr>
          <p:nvPr>
            <p:ph type="pic" idx="2"/>
          </p:nvPr>
        </p:nvSpPr>
        <p:spPr>
          <a:xfrm>
            <a:off x="0" y="0"/>
            <a:ext cx="5907024" cy="6858000"/>
          </a:xfrm>
          <a:prstGeom prst="rect">
            <a:avLst/>
          </a:prstGeom>
          <a:solidFill>
            <a:srgbClr val="C1C1C1"/>
          </a:solidFill>
          <a:ln>
            <a:noFill/>
          </a:ln>
        </p:spPr>
        <p:txBody>
          <a:bodyPr spcFirstLastPara="1" wrap="square" lIns="0" tIns="640075" rIns="0" bIns="0" anchor="ctr" anchorCtr="0">
            <a:noAutofit/>
          </a:bodyPr>
          <a:lstStyle>
            <a:lvl1pPr marR="0" lvl="0" algn="ctr" rtl="0">
              <a:lnSpc>
                <a:spcPct val="11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5" name="Google Shape;65;p44"/>
          <p:cNvSpPr txBox="1">
            <a:spLocks noGrp="1"/>
          </p:cNvSpPr>
          <p:nvPr>
            <p:ph type="title"/>
          </p:nvPr>
        </p:nvSpPr>
        <p:spPr>
          <a:xfrm>
            <a:off x="6281928"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4"/>
          <p:cNvSpPr txBox="1">
            <a:spLocks noGrp="1"/>
          </p:cNvSpPr>
          <p:nvPr>
            <p:ph type="body" idx="1"/>
          </p:nvPr>
        </p:nvSpPr>
        <p:spPr>
          <a:xfrm>
            <a:off x="6281928"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4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5.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685800" y="1828800"/>
            <a:ext cx="10817352" cy="4114800"/>
          </a:xfrm>
          <a:prstGeom prst="rect">
            <a:avLst/>
          </a:prstGeom>
          <a:noFill/>
          <a:ln>
            <a:noFill/>
          </a:ln>
        </p:spPr>
        <p:txBody>
          <a:bodyPr spcFirstLastPara="1" wrap="square" lIns="0" tIns="0" rIns="0" bIns="0" anchor="t" anchorCtr="0">
            <a:normAutofit/>
          </a:bodyPr>
          <a:lstStyle>
            <a:lvl1pPr marL="457200" marR="0" lvl="0" indent="-228600" algn="l" rtl="0">
              <a:lnSpc>
                <a:spcPct val="157142"/>
              </a:lnSpc>
              <a:spcBef>
                <a:spcPts val="10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2" name="Google Shape;12;p2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u="none" strike="noStrike" cap="none">
                <a:solidFill>
                  <a:schemeClr val="dk1"/>
                </a:solidFill>
                <a:latin typeface="Poppins Medium"/>
                <a:ea typeface="Poppins Medium"/>
                <a:cs typeface="Poppins Medium"/>
                <a:sym typeface="Poppins Medium"/>
              </a:defRPr>
            </a:lvl1pPr>
            <a:lvl2pPr marL="0" marR="0" lvl="1" indent="0" algn="r" rtl="0">
              <a:spcBef>
                <a:spcPts val="0"/>
              </a:spcBef>
              <a:buNone/>
              <a:defRPr sz="600" b="0" i="0" u="none" strike="noStrike" cap="none">
                <a:solidFill>
                  <a:schemeClr val="dk1"/>
                </a:solidFill>
                <a:latin typeface="Poppins Medium"/>
                <a:ea typeface="Poppins Medium"/>
                <a:cs typeface="Poppins Medium"/>
                <a:sym typeface="Poppins Medium"/>
              </a:defRPr>
            </a:lvl2pPr>
            <a:lvl3pPr marL="0" marR="0" lvl="2" indent="0" algn="r" rtl="0">
              <a:spcBef>
                <a:spcPts val="0"/>
              </a:spcBef>
              <a:buNone/>
              <a:defRPr sz="600" b="0" i="0" u="none" strike="noStrike" cap="none">
                <a:solidFill>
                  <a:schemeClr val="dk1"/>
                </a:solidFill>
                <a:latin typeface="Poppins Medium"/>
                <a:ea typeface="Poppins Medium"/>
                <a:cs typeface="Poppins Medium"/>
                <a:sym typeface="Poppins Medium"/>
              </a:defRPr>
            </a:lvl3pPr>
            <a:lvl4pPr marL="0" marR="0" lvl="3" indent="0" algn="r" rtl="0">
              <a:spcBef>
                <a:spcPts val="0"/>
              </a:spcBef>
              <a:buNone/>
              <a:defRPr sz="600" b="0" i="0" u="none" strike="noStrike" cap="none">
                <a:solidFill>
                  <a:schemeClr val="dk1"/>
                </a:solidFill>
                <a:latin typeface="Poppins Medium"/>
                <a:ea typeface="Poppins Medium"/>
                <a:cs typeface="Poppins Medium"/>
                <a:sym typeface="Poppins Medium"/>
              </a:defRPr>
            </a:lvl4pPr>
            <a:lvl5pPr marL="0" marR="0" lvl="4" indent="0" algn="r" rtl="0">
              <a:spcBef>
                <a:spcPts val="0"/>
              </a:spcBef>
              <a:buNone/>
              <a:defRPr sz="600" b="0" i="0" u="none" strike="noStrike" cap="none">
                <a:solidFill>
                  <a:schemeClr val="dk1"/>
                </a:solidFill>
                <a:latin typeface="Poppins Medium"/>
                <a:ea typeface="Poppins Medium"/>
                <a:cs typeface="Poppins Medium"/>
                <a:sym typeface="Poppins Medium"/>
              </a:defRPr>
            </a:lvl5pPr>
            <a:lvl6pPr marL="0" marR="0" lvl="5" indent="0" algn="r" rtl="0">
              <a:spcBef>
                <a:spcPts val="0"/>
              </a:spcBef>
              <a:buNone/>
              <a:defRPr sz="600" b="0" i="0" u="none" strike="noStrike" cap="none">
                <a:solidFill>
                  <a:schemeClr val="dk1"/>
                </a:solidFill>
                <a:latin typeface="Poppins Medium"/>
                <a:ea typeface="Poppins Medium"/>
                <a:cs typeface="Poppins Medium"/>
                <a:sym typeface="Poppins Medium"/>
              </a:defRPr>
            </a:lvl6pPr>
            <a:lvl7pPr marL="0" marR="0" lvl="6" indent="0" algn="r" rtl="0">
              <a:spcBef>
                <a:spcPts val="0"/>
              </a:spcBef>
              <a:buNone/>
              <a:defRPr sz="600" b="0" i="0" u="none" strike="noStrike" cap="none">
                <a:solidFill>
                  <a:schemeClr val="dk1"/>
                </a:solidFill>
                <a:latin typeface="Poppins Medium"/>
                <a:ea typeface="Poppins Medium"/>
                <a:cs typeface="Poppins Medium"/>
                <a:sym typeface="Poppins Medium"/>
              </a:defRPr>
            </a:lvl7pPr>
            <a:lvl8pPr marL="0" marR="0" lvl="7" indent="0" algn="r" rtl="0">
              <a:spcBef>
                <a:spcPts val="0"/>
              </a:spcBef>
              <a:buNone/>
              <a:defRPr sz="600" b="0" i="0" u="none" strike="noStrike" cap="none">
                <a:solidFill>
                  <a:schemeClr val="dk1"/>
                </a:solidFill>
                <a:latin typeface="Poppins Medium"/>
                <a:ea typeface="Poppins Medium"/>
                <a:cs typeface="Poppins Medium"/>
                <a:sym typeface="Poppins Medium"/>
              </a:defRPr>
            </a:lvl8pPr>
            <a:lvl9pPr marL="0" marR="0" lvl="8" indent="0" algn="r" rtl="0">
              <a:spcBef>
                <a:spcPts val="0"/>
              </a:spcBef>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8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31"/>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1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1"/>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228600" algn="l" rtl="0">
              <a:lnSpc>
                <a:spcPct val="157142"/>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22" name="Google Shape;22;p3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u="none" strike="noStrike" cap="none">
                <a:solidFill>
                  <a:schemeClr val="dk1"/>
                </a:solidFill>
                <a:latin typeface="Poppins Medium"/>
                <a:ea typeface="Poppins Medium"/>
                <a:cs typeface="Poppins Medium"/>
                <a:sym typeface="Poppins Medium"/>
              </a:defRPr>
            </a:lvl1pPr>
            <a:lvl2pPr marL="0" marR="0" lvl="1" indent="0" algn="r" rtl="0">
              <a:spcBef>
                <a:spcPts val="0"/>
              </a:spcBef>
              <a:buNone/>
              <a:defRPr sz="600" b="0" i="0" u="none" strike="noStrike" cap="none">
                <a:solidFill>
                  <a:schemeClr val="dk1"/>
                </a:solidFill>
                <a:latin typeface="Poppins Medium"/>
                <a:ea typeface="Poppins Medium"/>
                <a:cs typeface="Poppins Medium"/>
                <a:sym typeface="Poppins Medium"/>
              </a:defRPr>
            </a:lvl2pPr>
            <a:lvl3pPr marL="0" marR="0" lvl="2" indent="0" algn="r" rtl="0">
              <a:spcBef>
                <a:spcPts val="0"/>
              </a:spcBef>
              <a:buNone/>
              <a:defRPr sz="600" b="0" i="0" u="none" strike="noStrike" cap="none">
                <a:solidFill>
                  <a:schemeClr val="dk1"/>
                </a:solidFill>
                <a:latin typeface="Poppins Medium"/>
                <a:ea typeface="Poppins Medium"/>
                <a:cs typeface="Poppins Medium"/>
                <a:sym typeface="Poppins Medium"/>
              </a:defRPr>
            </a:lvl3pPr>
            <a:lvl4pPr marL="0" marR="0" lvl="3" indent="0" algn="r" rtl="0">
              <a:spcBef>
                <a:spcPts val="0"/>
              </a:spcBef>
              <a:buNone/>
              <a:defRPr sz="600" b="0" i="0" u="none" strike="noStrike" cap="none">
                <a:solidFill>
                  <a:schemeClr val="dk1"/>
                </a:solidFill>
                <a:latin typeface="Poppins Medium"/>
                <a:ea typeface="Poppins Medium"/>
                <a:cs typeface="Poppins Medium"/>
                <a:sym typeface="Poppins Medium"/>
              </a:defRPr>
            </a:lvl4pPr>
            <a:lvl5pPr marL="0" marR="0" lvl="4" indent="0" algn="r" rtl="0">
              <a:spcBef>
                <a:spcPts val="0"/>
              </a:spcBef>
              <a:buNone/>
              <a:defRPr sz="600" b="0" i="0" u="none" strike="noStrike" cap="none">
                <a:solidFill>
                  <a:schemeClr val="dk1"/>
                </a:solidFill>
                <a:latin typeface="Poppins Medium"/>
                <a:ea typeface="Poppins Medium"/>
                <a:cs typeface="Poppins Medium"/>
                <a:sym typeface="Poppins Medium"/>
              </a:defRPr>
            </a:lvl5pPr>
            <a:lvl6pPr marL="0" marR="0" lvl="5" indent="0" algn="r" rtl="0">
              <a:spcBef>
                <a:spcPts val="0"/>
              </a:spcBef>
              <a:buNone/>
              <a:defRPr sz="600" b="0" i="0" u="none" strike="noStrike" cap="none">
                <a:solidFill>
                  <a:schemeClr val="dk1"/>
                </a:solidFill>
                <a:latin typeface="Poppins Medium"/>
                <a:ea typeface="Poppins Medium"/>
                <a:cs typeface="Poppins Medium"/>
                <a:sym typeface="Poppins Medium"/>
              </a:defRPr>
            </a:lvl6pPr>
            <a:lvl7pPr marL="0" marR="0" lvl="6" indent="0" algn="r" rtl="0">
              <a:spcBef>
                <a:spcPts val="0"/>
              </a:spcBef>
              <a:buNone/>
              <a:defRPr sz="600" b="0" i="0" u="none" strike="noStrike" cap="none">
                <a:solidFill>
                  <a:schemeClr val="dk1"/>
                </a:solidFill>
                <a:latin typeface="Poppins Medium"/>
                <a:ea typeface="Poppins Medium"/>
                <a:cs typeface="Poppins Medium"/>
                <a:sym typeface="Poppins Medium"/>
              </a:defRPr>
            </a:lvl7pPr>
            <a:lvl8pPr marL="0" marR="0" lvl="7" indent="0" algn="r" rtl="0">
              <a:spcBef>
                <a:spcPts val="0"/>
              </a:spcBef>
              <a:buNone/>
              <a:defRPr sz="600" b="0" i="0" u="none" strike="noStrike" cap="none">
                <a:solidFill>
                  <a:schemeClr val="dk1"/>
                </a:solidFill>
                <a:latin typeface="Poppins Medium"/>
                <a:ea typeface="Poppins Medium"/>
                <a:cs typeface="Poppins Medium"/>
                <a:sym typeface="Poppins Medium"/>
              </a:defRPr>
            </a:lvl8pPr>
            <a:lvl9pPr marL="0" marR="0" lvl="8" indent="0" algn="r" rtl="0">
              <a:spcBef>
                <a:spcPts val="0"/>
              </a:spcBef>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506A5-9BA1-674E-9E8F-09945E4C85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84D7F6-8C10-134D-B60C-8B6FD624B5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525653-8D7C-8D41-9744-9111536441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60E67D-A4CE-2949-8C47-DA8C2D898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E1E575-254B-B94C-9398-4CB6A762A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9BABF-AEA7-FB45-B4AE-22D80002D958}" type="slidenum">
              <a:rPr lang="en-US" smtClean="0"/>
              <a:t>‹#›</a:t>
            </a:fld>
            <a:endParaRPr lang="en-US"/>
          </a:p>
        </p:txBody>
      </p:sp>
    </p:spTree>
    <p:extLst>
      <p:ext uri="{BB962C8B-B14F-4D97-AF65-F5344CB8AC3E}">
        <p14:creationId xmlns:p14="http://schemas.microsoft.com/office/powerpoint/2010/main" val="366376689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38"/>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2" name="Google Shape;112;p38"/>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1pPr>
            <a:lvl2pPr marL="914400" marR="0" lvl="1"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2pPr>
            <a:lvl3pPr marL="1371600" marR="0" lvl="2"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3pPr>
            <a:lvl4pPr marL="1828800" marR="0" lvl="3"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4pPr>
            <a:lvl5pPr marL="2286000" marR="0" lvl="4"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13" name="Google Shape;113;p3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a:solidFill>
                  <a:schemeClr val="dk1"/>
                </a:solidFill>
                <a:latin typeface="Poppins Medium"/>
                <a:ea typeface="Poppins Medium"/>
                <a:cs typeface="Poppins Medium"/>
                <a:sym typeface="Poppins Medium"/>
              </a:defRPr>
            </a:lvl1pPr>
            <a:lvl2pPr marL="0" marR="0" lvl="1" indent="0" algn="r" rtl="0">
              <a:spcBef>
                <a:spcPts val="0"/>
              </a:spcBef>
              <a:buNone/>
              <a:defRPr sz="600" b="0" i="0">
                <a:solidFill>
                  <a:schemeClr val="dk1"/>
                </a:solidFill>
                <a:latin typeface="Poppins Medium"/>
                <a:ea typeface="Poppins Medium"/>
                <a:cs typeface="Poppins Medium"/>
                <a:sym typeface="Poppins Medium"/>
              </a:defRPr>
            </a:lvl2pPr>
            <a:lvl3pPr marL="0" marR="0" lvl="2" indent="0" algn="r" rtl="0">
              <a:spcBef>
                <a:spcPts val="0"/>
              </a:spcBef>
              <a:buNone/>
              <a:defRPr sz="600" b="0" i="0">
                <a:solidFill>
                  <a:schemeClr val="dk1"/>
                </a:solidFill>
                <a:latin typeface="Poppins Medium"/>
                <a:ea typeface="Poppins Medium"/>
                <a:cs typeface="Poppins Medium"/>
                <a:sym typeface="Poppins Medium"/>
              </a:defRPr>
            </a:lvl3pPr>
            <a:lvl4pPr marL="0" marR="0" lvl="3" indent="0" algn="r" rtl="0">
              <a:spcBef>
                <a:spcPts val="0"/>
              </a:spcBef>
              <a:buNone/>
              <a:defRPr sz="600" b="0" i="0">
                <a:solidFill>
                  <a:schemeClr val="dk1"/>
                </a:solidFill>
                <a:latin typeface="Poppins Medium"/>
                <a:ea typeface="Poppins Medium"/>
                <a:cs typeface="Poppins Medium"/>
                <a:sym typeface="Poppins Medium"/>
              </a:defRPr>
            </a:lvl4pPr>
            <a:lvl5pPr marL="0" marR="0" lvl="4" indent="0" algn="r" rtl="0">
              <a:spcBef>
                <a:spcPts val="0"/>
              </a:spcBef>
              <a:buNone/>
              <a:defRPr sz="600" b="0" i="0">
                <a:solidFill>
                  <a:schemeClr val="dk1"/>
                </a:solidFill>
                <a:latin typeface="Poppins Medium"/>
                <a:ea typeface="Poppins Medium"/>
                <a:cs typeface="Poppins Medium"/>
                <a:sym typeface="Poppins Medium"/>
              </a:defRPr>
            </a:lvl5pPr>
            <a:lvl6pPr marL="0" marR="0" lvl="5" indent="0" algn="r" rtl="0">
              <a:spcBef>
                <a:spcPts val="0"/>
              </a:spcBef>
              <a:buNone/>
              <a:defRPr sz="600" b="0" i="0">
                <a:solidFill>
                  <a:schemeClr val="dk1"/>
                </a:solidFill>
                <a:latin typeface="Poppins Medium"/>
                <a:ea typeface="Poppins Medium"/>
                <a:cs typeface="Poppins Medium"/>
                <a:sym typeface="Poppins Medium"/>
              </a:defRPr>
            </a:lvl6pPr>
            <a:lvl7pPr marL="0" marR="0" lvl="6" indent="0" algn="r" rtl="0">
              <a:spcBef>
                <a:spcPts val="0"/>
              </a:spcBef>
              <a:buNone/>
              <a:defRPr sz="600" b="0" i="0">
                <a:solidFill>
                  <a:schemeClr val="dk1"/>
                </a:solidFill>
                <a:latin typeface="Poppins Medium"/>
                <a:ea typeface="Poppins Medium"/>
                <a:cs typeface="Poppins Medium"/>
                <a:sym typeface="Poppins Medium"/>
              </a:defRPr>
            </a:lvl7pPr>
            <a:lvl8pPr marL="0" marR="0" lvl="7" indent="0" algn="r" rtl="0">
              <a:spcBef>
                <a:spcPts val="0"/>
              </a:spcBef>
              <a:buNone/>
              <a:defRPr sz="600" b="0" i="0">
                <a:solidFill>
                  <a:schemeClr val="dk1"/>
                </a:solidFill>
                <a:latin typeface="Poppins Medium"/>
                <a:ea typeface="Poppins Medium"/>
                <a:cs typeface="Poppins Medium"/>
                <a:sym typeface="Poppins Medium"/>
              </a:defRPr>
            </a:lvl8pPr>
            <a:lvl9pPr marL="0" marR="0" lvl="8" indent="0" algn="r" rtl="0">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11842742"/>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31"/>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1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1"/>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228600" algn="l" rtl="0">
              <a:lnSpc>
                <a:spcPct val="157142"/>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57142"/>
              </a:lnSpc>
              <a:spcBef>
                <a:spcPts val="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22" name="Google Shape;22;p3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u="none" strike="noStrike" cap="none">
                <a:solidFill>
                  <a:schemeClr val="dk1"/>
                </a:solidFill>
                <a:latin typeface="Poppins Medium"/>
                <a:ea typeface="Poppins Medium"/>
                <a:cs typeface="Poppins Medium"/>
                <a:sym typeface="Poppins Medium"/>
              </a:defRPr>
            </a:lvl1pPr>
            <a:lvl2pPr marL="0" marR="0" lvl="1" indent="0" algn="r" rtl="0">
              <a:spcBef>
                <a:spcPts val="0"/>
              </a:spcBef>
              <a:buNone/>
              <a:defRPr sz="600" b="0" i="0" u="none" strike="noStrike" cap="none">
                <a:solidFill>
                  <a:schemeClr val="dk1"/>
                </a:solidFill>
                <a:latin typeface="Poppins Medium"/>
                <a:ea typeface="Poppins Medium"/>
                <a:cs typeface="Poppins Medium"/>
                <a:sym typeface="Poppins Medium"/>
              </a:defRPr>
            </a:lvl2pPr>
            <a:lvl3pPr marL="0" marR="0" lvl="2" indent="0" algn="r" rtl="0">
              <a:spcBef>
                <a:spcPts val="0"/>
              </a:spcBef>
              <a:buNone/>
              <a:defRPr sz="600" b="0" i="0" u="none" strike="noStrike" cap="none">
                <a:solidFill>
                  <a:schemeClr val="dk1"/>
                </a:solidFill>
                <a:latin typeface="Poppins Medium"/>
                <a:ea typeface="Poppins Medium"/>
                <a:cs typeface="Poppins Medium"/>
                <a:sym typeface="Poppins Medium"/>
              </a:defRPr>
            </a:lvl3pPr>
            <a:lvl4pPr marL="0" marR="0" lvl="3" indent="0" algn="r" rtl="0">
              <a:spcBef>
                <a:spcPts val="0"/>
              </a:spcBef>
              <a:buNone/>
              <a:defRPr sz="600" b="0" i="0" u="none" strike="noStrike" cap="none">
                <a:solidFill>
                  <a:schemeClr val="dk1"/>
                </a:solidFill>
                <a:latin typeface="Poppins Medium"/>
                <a:ea typeface="Poppins Medium"/>
                <a:cs typeface="Poppins Medium"/>
                <a:sym typeface="Poppins Medium"/>
              </a:defRPr>
            </a:lvl4pPr>
            <a:lvl5pPr marL="0" marR="0" lvl="4" indent="0" algn="r" rtl="0">
              <a:spcBef>
                <a:spcPts val="0"/>
              </a:spcBef>
              <a:buNone/>
              <a:defRPr sz="600" b="0" i="0" u="none" strike="noStrike" cap="none">
                <a:solidFill>
                  <a:schemeClr val="dk1"/>
                </a:solidFill>
                <a:latin typeface="Poppins Medium"/>
                <a:ea typeface="Poppins Medium"/>
                <a:cs typeface="Poppins Medium"/>
                <a:sym typeface="Poppins Medium"/>
              </a:defRPr>
            </a:lvl5pPr>
            <a:lvl6pPr marL="0" marR="0" lvl="5" indent="0" algn="r" rtl="0">
              <a:spcBef>
                <a:spcPts val="0"/>
              </a:spcBef>
              <a:buNone/>
              <a:defRPr sz="600" b="0" i="0" u="none" strike="noStrike" cap="none">
                <a:solidFill>
                  <a:schemeClr val="dk1"/>
                </a:solidFill>
                <a:latin typeface="Poppins Medium"/>
                <a:ea typeface="Poppins Medium"/>
                <a:cs typeface="Poppins Medium"/>
                <a:sym typeface="Poppins Medium"/>
              </a:defRPr>
            </a:lvl6pPr>
            <a:lvl7pPr marL="0" marR="0" lvl="6" indent="0" algn="r" rtl="0">
              <a:spcBef>
                <a:spcPts val="0"/>
              </a:spcBef>
              <a:buNone/>
              <a:defRPr sz="600" b="0" i="0" u="none" strike="noStrike" cap="none">
                <a:solidFill>
                  <a:schemeClr val="dk1"/>
                </a:solidFill>
                <a:latin typeface="Poppins Medium"/>
                <a:ea typeface="Poppins Medium"/>
                <a:cs typeface="Poppins Medium"/>
                <a:sym typeface="Poppins Medium"/>
              </a:defRPr>
            </a:lvl7pPr>
            <a:lvl8pPr marL="0" marR="0" lvl="7" indent="0" algn="r" rtl="0">
              <a:spcBef>
                <a:spcPts val="0"/>
              </a:spcBef>
              <a:buNone/>
              <a:defRPr sz="600" b="0" i="0" u="none" strike="noStrike" cap="none">
                <a:solidFill>
                  <a:schemeClr val="dk1"/>
                </a:solidFill>
                <a:latin typeface="Poppins Medium"/>
                <a:ea typeface="Poppins Medium"/>
                <a:cs typeface="Poppins Medium"/>
                <a:sym typeface="Poppins Medium"/>
              </a:defRPr>
            </a:lvl8pPr>
            <a:lvl9pPr marL="0" marR="0" lvl="8" indent="0" algn="r" rtl="0">
              <a:spcBef>
                <a:spcPts val="0"/>
              </a:spcBef>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39848234"/>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6.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36.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3" name="Google Shape;148;gde8665f01c_0_25">
            <a:extLst>
              <a:ext uri="{FF2B5EF4-FFF2-40B4-BE49-F238E27FC236}">
                <a16:creationId xmlns:a16="http://schemas.microsoft.com/office/drawing/2014/main" id="{ABDF9738-D2A9-E74E-B8B9-DE7FFC1F7305}"/>
              </a:ext>
            </a:extLst>
          </p:cNvPr>
          <p:cNvSpPr txBox="1">
            <a:spLocks/>
          </p:cNvSpPr>
          <p:nvPr/>
        </p:nvSpPr>
        <p:spPr>
          <a:xfrm>
            <a:off x="1691968" y="466677"/>
            <a:ext cx="8808060" cy="1026079"/>
          </a:xfrm>
          <a:prstGeom prst="rect">
            <a:avLst/>
          </a:prstGeom>
        </p:spPr>
        <p:txBody>
          <a:bodyPr spcFirstLastPara="1" vert="horz" lIns="91440" tIns="45720" rIns="91440" bIns="45720" rtlCol="0" anchor="ctr" anchorCtr="0">
            <a:normAutofit fontScale="77500" lnSpcReduction="20000"/>
          </a:bodyPr>
          <a:lstStyle>
            <a:defPPr marR="0" lvl="0" algn="l" rtl="0">
              <a:lnSpc>
                <a:spcPct val="100000"/>
              </a:lnSpc>
              <a:spcBef>
                <a:spcPts val="0"/>
              </a:spcBef>
              <a:spcAft>
                <a:spcPts val="0"/>
              </a:spcAft>
            </a:defPPr>
            <a:lvl1pPr marR="0" lvl="0" algn="l" rtl="0">
              <a:lnSpc>
                <a:spcPct val="11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90000"/>
              </a:lnSpc>
              <a:spcBef>
                <a:spcPct val="0"/>
              </a:spcBef>
              <a:spcAft>
                <a:spcPts val="600"/>
              </a:spcAft>
              <a:buClr>
                <a:schemeClr val="accent1"/>
              </a:buClr>
              <a:buSzPts val="2400"/>
            </a:pPr>
            <a:r>
              <a:rPr lang="en-US" sz="4000" b="1" dirty="0">
                <a:solidFill>
                  <a:schemeClr val="accent1"/>
                </a:solidFill>
                <a:sym typeface="Poppins"/>
              </a:rPr>
              <a:t>Product recommendation analysis based on product attributes and reviews</a:t>
            </a:r>
            <a:endParaRPr lang="en-US" sz="4000" b="1" dirty="0">
              <a:solidFill>
                <a:schemeClr val="accent1"/>
              </a:solidFill>
            </a:endParaRPr>
          </a:p>
        </p:txBody>
      </p:sp>
      <p:pic>
        <p:nvPicPr>
          <p:cNvPr id="3" name="Picture 2" descr="Logo&#10;&#10;Description automatically generated with low confidence">
            <a:extLst>
              <a:ext uri="{FF2B5EF4-FFF2-40B4-BE49-F238E27FC236}">
                <a16:creationId xmlns:a16="http://schemas.microsoft.com/office/drawing/2014/main" id="{B5EA54E2-61CD-0E47-B5D0-92509753766A}"/>
              </a:ext>
            </a:extLst>
          </p:cNvPr>
          <p:cNvPicPr>
            <a:picLocks noChangeAspect="1"/>
          </p:cNvPicPr>
          <p:nvPr/>
        </p:nvPicPr>
        <p:blipFill rotWithShape="1">
          <a:blip r:embed="rId3"/>
          <a:srcRect l="24213" t="25688" r="15623" b="40882"/>
          <a:stretch/>
        </p:blipFill>
        <p:spPr>
          <a:xfrm>
            <a:off x="560226" y="2692016"/>
            <a:ext cx="4705973" cy="2229171"/>
          </a:xfrm>
          <a:prstGeom prst="rect">
            <a:avLst/>
          </a:prstGeom>
        </p:spPr>
      </p:pic>
      <p:pic>
        <p:nvPicPr>
          <p:cNvPr id="5" name="Picture 4" descr="Total Wine &amp;amp; More stores coming to Ann Arbor, Novi, Sterling Heights">
            <a:extLst>
              <a:ext uri="{FF2B5EF4-FFF2-40B4-BE49-F238E27FC236}">
                <a16:creationId xmlns:a16="http://schemas.microsoft.com/office/drawing/2014/main" id="{C8B6D46F-565F-6B46-A8FE-98C57D6DF3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5998" y="2396929"/>
            <a:ext cx="5648271" cy="3177153"/>
          </a:xfrm>
          <a:prstGeom prst="rect">
            <a:avLst/>
          </a:prstGeom>
          <a:solidFill>
            <a:srgbClr val="FFFFFF"/>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6" name="Google Shape;60;p14">
            <a:extLst>
              <a:ext uri="{FF2B5EF4-FFF2-40B4-BE49-F238E27FC236}">
                <a16:creationId xmlns:a16="http://schemas.microsoft.com/office/drawing/2014/main" id="{793291BD-3BE8-394F-8D5B-69D4A6795439}"/>
              </a:ext>
            </a:extLst>
          </p:cNvPr>
          <p:cNvSpPr txBox="1">
            <a:spLocks noGrp="1"/>
          </p:cNvSpPr>
          <p:nvPr>
            <p:ph type="body" idx="1"/>
          </p:nvPr>
        </p:nvSpPr>
        <p:spPr>
          <a:xfrm>
            <a:off x="304798" y="1438562"/>
            <a:ext cx="5112027" cy="4963198"/>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sz="1600" dirty="0"/>
              <a:t>The low-priced products with 3-4 and 4–5 star ratings were highly recommended compared to medium and high-priced products in the same rating bins.</a:t>
            </a:r>
          </a:p>
          <a:p>
            <a:pPr marL="457200" lvl="0" indent="-342900" algn="l" rtl="0">
              <a:lnSpc>
                <a:spcPct val="150000"/>
              </a:lnSpc>
              <a:spcBef>
                <a:spcPts val="0"/>
              </a:spcBef>
              <a:spcAft>
                <a:spcPts val="0"/>
              </a:spcAft>
              <a:buSzPts val="1800"/>
              <a:buChar char="●"/>
            </a:pPr>
            <a:r>
              <a:rPr lang="en-US" sz="1600" dirty="0"/>
              <a:t>In the low rated products, customers did not care to provide a recommendation feedback at all.</a:t>
            </a:r>
          </a:p>
          <a:p>
            <a:pPr marL="457200" lvl="0" indent="-342900" algn="l" rtl="0">
              <a:lnSpc>
                <a:spcPct val="150000"/>
              </a:lnSpc>
              <a:spcBef>
                <a:spcPts val="0"/>
              </a:spcBef>
              <a:spcAft>
                <a:spcPts val="0"/>
              </a:spcAft>
              <a:buSzPts val="1800"/>
              <a:buChar char="●"/>
            </a:pPr>
            <a:r>
              <a:rPr lang="en-US" sz="1600" dirty="0"/>
              <a:t>As the rating of the products decreased, recommendation percentage of the products also decreased, which tells about a correlation between the rating of the product and recommendation percentage.</a:t>
            </a:r>
            <a:endParaRPr sz="1600" dirty="0"/>
          </a:p>
        </p:txBody>
      </p:sp>
      <p:sp>
        <p:nvSpPr>
          <p:cNvPr id="301" name="Google Shape;301;gde8665f01c_0_32"/>
          <p:cNvSpPr txBox="1"/>
          <p:nvPr/>
        </p:nvSpPr>
        <p:spPr>
          <a:xfrm>
            <a:off x="205406" y="316134"/>
            <a:ext cx="10369827"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accent1"/>
                </a:solidFill>
                <a:latin typeface="Poppins"/>
                <a:ea typeface="Poppins"/>
                <a:cs typeface="Poppins"/>
                <a:sym typeface="Poppins"/>
              </a:rPr>
              <a:t>Variation of recommendation percent based on rating and price</a:t>
            </a:r>
            <a:endParaRPr dirty="0">
              <a:solidFill>
                <a:schemeClr val="accent1"/>
              </a:solidFill>
              <a:latin typeface="Poppins Medium"/>
              <a:ea typeface="Poppins Medium"/>
              <a:cs typeface="Poppins Medium"/>
              <a:sym typeface="Poppins Medium"/>
            </a:endParaRPr>
          </a:p>
        </p:txBody>
      </p:sp>
      <p:pic>
        <p:nvPicPr>
          <p:cNvPr id="2052" name="Picture 4">
            <a:extLst>
              <a:ext uri="{FF2B5EF4-FFF2-40B4-BE49-F238E27FC236}">
                <a16:creationId xmlns:a16="http://schemas.microsoft.com/office/drawing/2014/main" id="{3C3FF8CA-73EB-3349-B2AC-736A795E6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682" y="875336"/>
            <a:ext cx="6192520" cy="566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00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315071"/>
            <a:ext cx="11360800" cy="553968"/>
          </a:xfrm>
          <a:prstGeom prst="rect">
            <a:avLst/>
          </a:prstGeom>
          <a:noFill/>
          <a:ln>
            <a:noFill/>
          </a:ln>
        </p:spPr>
        <p:txBody>
          <a:bodyPr spcFirstLastPara="1" wrap="square" lIns="91425" tIns="91425" rIns="91425" bIns="91425" anchor="t" anchorCtr="0">
            <a:spAutoFit/>
          </a:bodyPr>
          <a:lstStyle/>
          <a:p>
            <a:pPr>
              <a:lnSpc>
                <a:spcPct val="100000"/>
              </a:lnSpc>
              <a:buClr>
                <a:srgbClr val="000000"/>
              </a:buClr>
              <a:buFont typeface="Arial"/>
            </a:pPr>
            <a:r>
              <a:rPr lang="en-GB" sz="2400" dirty="0">
                <a:solidFill>
                  <a:schemeClr val="accent1"/>
                </a:solidFill>
                <a:latin typeface="Poppins"/>
                <a:cs typeface="Poppins"/>
                <a:sym typeface="Arial"/>
              </a:rPr>
              <a:t>Similar products analysis</a:t>
            </a:r>
            <a:endParaRPr sz="2400" dirty="0">
              <a:solidFill>
                <a:schemeClr val="accent1"/>
              </a:solidFill>
              <a:latin typeface="Poppins"/>
              <a:cs typeface="Poppins"/>
              <a:sym typeface="Arial"/>
            </a:endParaRPr>
          </a:p>
        </p:txBody>
      </p:sp>
      <p:sp>
        <p:nvSpPr>
          <p:cNvPr id="95" name="Google Shape;95;p19"/>
          <p:cNvSpPr txBox="1">
            <a:spLocks noGrp="1"/>
          </p:cNvSpPr>
          <p:nvPr>
            <p:ph type="body" idx="1"/>
          </p:nvPr>
        </p:nvSpPr>
        <p:spPr>
          <a:xfrm>
            <a:off x="415600" y="1258148"/>
            <a:ext cx="4862078" cy="5231915"/>
          </a:xfrm>
          <a:prstGeom prst="rect">
            <a:avLst/>
          </a:prstGeom>
        </p:spPr>
        <p:txBody>
          <a:bodyPr spcFirstLastPara="1" wrap="square" lIns="121900" tIns="121900" rIns="121900" bIns="121900" anchor="t" anchorCtr="0">
            <a:normAutofit/>
          </a:bodyPr>
          <a:lstStyle/>
          <a:p>
            <a:pPr indent="-445758">
              <a:lnSpc>
                <a:spcPct val="150000"/>
              </a:lnSpc>
              <a:buSzPct val="100000"/>
            </a:pPr>
            <a:r>
              <a:rPr lang="en-GB" sz="1600" dirty="0"/>
              <a:t>The following figure shows heatmap of correlation matrix for product price with price of similar products generated.</a:t>
            </a:r>
            <a:endParaRPr sz="1600" dirty="0"/>
          </a:p>
          <a:p>
            <a:pPr indent="-445758">
              <a:lnSpc>
                <a:spcPct val="150000"/>
              </a:lnSpc>
              <a:buSzPct val="100000"/>
            </a:pPr>
            <a:r>
              <a:rPr lang="en-GB" sz="1600" dirty="0"/>
              <a:t>Based on the correlation value (max is 0.22) we can say that the similar products generated do not depend much on price.</a:t>
            </a:r>
            <a:endParaRPr sz="1600" dirty="0"/>
          </a:p>
          <a:p>
            <a:pPr indent="-445758">
              <a:lnSpc>
                <a:spcPct val="150000"/>
              </a:lnSpc>
              <a:buSzPct val="100000"/>
            </a:pPr>
            <a:r>
              <a:rPr lang="en-GB" sz="1600" dirty="0"/>
              <a:t>Other hidden factors (not present on site) like department , category along with price maybe considered while generating recommendations</a:t>
            </a:r>
            <a:r>
              <a:rPr lang="en-GB" dirty="0"/>
              <a:t>.</a:t>
            </a:r>
            <a:endParaRPr dirty="0"/>
          </a:p>
        </p:txBody>
      </p:sp>
      <p:pic>
        <p:nvPicPr>
          <p:cNvPr id="96" name="Google Shape;96;p19"/>
          <p:cNvPicPr preferRelativeResize="0"/>
          <p:nvPr/>
        </p:nvPicPr>
        <p:blipFill>
          <a:blip r:embed="rId3">
            <a:alphaModFix/>
          </a:blip>
          <a:stretch>
            <a:fillRect/>
          </a:stretch>
        </p:blipFill>
        <p:spPr>
          <a:xfrm>
            <a:off x="5277678" y="1629255"/>
            <a:ext cx="6637870" cy="44833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6"/>
        <p:cNvGrpSpPr/>
        <p:nvPr/>
      </p:nvGrpSpPr>
      <p:grpSpPr>
        <a:xfrm>
          <a:off x="0" y="0"/>
          <a:ext cx="0" cy="0"/>
          <a:chOff x="0" y="0"/>
          <a:chExt cx="0" cy="0"/>
        </a:xfrm>
      </p:grpSpPr>
      <p:sp>
        <p:nvSpPr>
          <p:cNvPr id="359" name="Google Shape;359;gde8665f01c_4_30"/>
          <p:cNvSpPr txBox="1"/>
          <p:nvPr/>
        </p:nvSpPr>
        <p:spPr>
          <a:xfrm>
            <a:off x="578756" y="3263899"/>
            <a:ext cx="107262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dirty="0">
                <a:solidFill>
                  <a:schemeClr val="lt1"/>
                </a:solidFill>
                <a:latin typeface="Poppins"/>
                <a:ea typeface="Poppins"/>
                <a:cs typeface="Poppins"/>
                <a:sym typeface="Poppins"/>
              </a:rPr>
              <a:t>Data Preparation </a:t>
            </a:r>
            <a:endParaRPr dirty="0"/>
          </a:p>
        </p:txBody>
      </p:sp>
      <p:sp>
        <p:nvSpPr>
          <p:cNvPr id="360" name="Google Shape;360;gde8665f01c_4_30"/>
          <p:cNvSpPr txBox="1"/>
          <p:nvPr/>
        </p:nvSpPr>
        <p:spPr>
          <a:xfrm>
            <a:off x="615042" y="2973614"/>
            <a:ext cx="27432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dirty="0">
                <a:solidFill>
                  <a:schemeClr val="lt1"/>
                </a:solidFill>
                <a:latin typeface="Poppins"/>
                <a:ea typeface="Poppins"/>
                <a:cs typeface="Poppins"/>
                <a:sym typeface="Poppins"/>
              </a:rPr>
              <a:t>Section 3</a:t>
            </a:r>
            <a:endParaRPr dirty="0"/>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ded62eee6e_11_30"/>
          <p:cNvSpPr txBox="1">
            <a:spLocks noGrp="1"/>
          </p:cNvSpPr>
          <p:nvPr>
            <p:ph type="title"/>
          </p:nvPr>
        </p:nvSpPr>
        <p:spPr>
          <a:xfrm>
            <a:off x="687300" y="324489"/>
            <a:ext cx="108174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accent1"/>
                </a:solidFill>
              </a:rPr>
              <a:t>Pros and Cons</a:t>
            </a:r>
            <a:endParaRPr dirty="0">
              <a:solidFill>
                <a:schemeClr val="accent1"/>
              </a:solidFill>
            </a:endParaRPr>
          </a:p>
        </p:txBody>
      </p:sp>
      <p:pic>
        <p:nvPicPr>
          <p:cNvPr id="4098" name="Picture 2">
            <a:extLst>
              <a:ext uri="{FF2B5EF4-FFF2-40B4-BE49-F238E27FC236}">
                <a16:creationId xmlns:a16="http://schemas.microsoft.com/office/drawing/2014/main" id="{CE07C8A8-B89B-BB45-A534-309014C79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99" y="964689"/>
            <a:ext cx="4499695" cy="41597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5206F5-6029-B24B-87D2-66C47DDBFF0F}"/>
              </a:ext>
            </a:extLst>
          </p:cNvPr>
          <p:cNvSpPr txBox="1"/>
          <p:nvPr/>
        </p:nvSpPr>
        <p:spPr>
          <a:xfrm>
            <a:off x="574535" y="5373112"/>
            <a:ext cx="10568198" cy="1169551"/>
          </a:xfrm>
          <a:prstGeom prst="rect">
            <a:avLst/>
          </a:prstGeom>
          <a:noFill/>
        </p:spPr>
        <p:txBody>
          <a:bodyPr wrap="square" rtlCol="0">
            <a:spAutoFit/>
          </a:bodyPr>
          <a:lstStyle/>
          <a:p>
            <a:pPr marL="285750" indent="-285750">
              <a:buFont typeface="Arial" panose="020B0604020202020204" pitchFamily="34" charset="0"/>
              <a:buChar char="•"/>
            </a:pPr>
            <a:r>
              <a:rPr lang="en-US" dirty="0"/>
              <a:t>Pros keywords include words like satisfaction, price, flavor, etc. which shows that customers were satisfied with the price of the products and their flavor.</a:t>
            </a:r>
          </a:p>
          <a:p>
            <a:pPr marL="285750" indent="-285750">
              <a:buFont typeface="Arial" panose="020B0604020202020204" pitchFamily="34" charset="0"/>
              <a:buChar char="•"/>
            </a:pPr>
            <a:r>
              <a:rPr lang="en-US" dirty="0"/>
              <a:t>Cons keywords include words like disappointing, smell, weight, thickness, etc. which shows that some customers were disappointed with the smell of the products and their weight and thickness.</a:t>
            </a:r>
          </a:p>
          <a:p>
            <a:pPr marL="285750" indent="-285750">
              <a:buFont typeface="Arial" panose="020B0604020202020204" pitchFamily="34" charset="0"/>
              <a:buChar char="•"/>
            </a:pPr>
            <a:endParaRPr lang="en-US" dirty="0"/>
          </a:p>
        </p:txBody>
      </p:sp>
      <p:pic>
        <p:nvPicPr>
          <p:cNvPr id="4102" name="Picture 6">
            <a:extLst>
              <a:ext uri="{FF2B5EF4-FFF2-40B4-BE49-F238E27FC236}">
                <a16:creationId xmlns:a16="http://schemas.microsoft.com/office/drawing/2014/main" id="{7A919EA3-8B7F-0E43-AA5C-B52205083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762" y="964689"/>
            <a:ext cx="4446169" cy="404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2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ded62eee6e_11_30"/>
          <p:cNvSpPr txBox="1">
            <a:spLocks noGrp="1"/>
          </p:cNvSpPr>
          <p:nvPr>
            <p:ph type="title"/>
          </p:nvPr>
        </p:nvSpPr>
        <p:spPr>
          <a:xfrm>
            <a:off x="687300" y="324489"/>
            <a:ext cx="108174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accent1"/>
                </a:solidFill>
              </a:rPr>
              <a:t>Review Text Cleaning</a:t>
            </a:r>
            <a:endParaRPr dirty="0">
              <a:solidFill>
                <a:schemeClr val="accent1"/>
              </a:solidFill>
            </a:endParaRPr>
          </a:p>
        </p:txBody>
      </p:sp>
      <p:sp>
        <p:nvSpPr>
          <p:cNvPr id="369" name="Google Shape;369;gded62eee6e_11_30"/>
          <p:cNvSpPr txBox="1"/>
          <p:nvPr/>
        </p:nvSpPr>
        <p:spPr>
          <a:xfrm>
            <a:off x="750600" y="971070"/>
            <a:ext cx="1095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Poppins"/>
                <a:ea typeface="Poppins"/>
                <a:cs typeface="Poppins"/>
                <a:sym typeface="Poppins"/>
              </a:rPr>
              <a:t>The text cleaning part consisted of following steps:</a:t>
            </a:r>
            <a:endParaRPr dirty="0">
              <a:latin typeface="Poppins"/>
              <a:ea typeface="Poppins"/>
              <a:cs typeface="Poppins"/>
              <a:sym typeface="Poppins"/>
            </a:endParaRPr>
          </a:p>
        </p:txBody>
      </p:sp>
      <p:sp>
        <p:nvSpPr>
          <p:cNvPr id="370" name="Google Shape;370;gded62eee6e_11_30"/>
          <p:cNvSpPr txBox="1"/>
          <p:nvPr/>
        </p:nvSpPr>
        <p:spPr>
          <a:xfrm>
            <a:off x="1622761" y="2321572"/>
            <a:ext cx="2442300" cy="4464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700" dirty="0">
                <a:solidFill>
                  <a:srgbClr val="595959"/>
                </a:solidFill>
                <a:latin typeface="Poppins"/>
                <a:ea typeface="Poppins"/>
                <a:cs typeface="Poppins"/>
                <a:sym typeface="Poppins"/>
              </a:rPr>
              <a:t>Lowering the text</a:t>
            </a:r>
            <a:endParaRPr sz="1700" dirty="0">
              <a:solidFill>
                <a:srgbClr val="595959"/>
              </a:solidFill>
              <a:latin typeface="Poppins"/>
              <a:ea typeface="Poppins"/>
              <a:cs typeface="Poppins"/>
              <a:sym typeface="Poppins"/>
            </a:endParaRPr>
          </a:p>
        </p:txBody>
      </p:sp>
      <p:sp>
        <p:nvSpPr>
          <p:cNvPr id="371" name="Google Shape;371;gded62eee6e_11_30"/>
          <p:cNvSpPr txBox="1"/>
          <p:nvPr/>
        </p:nvSpPr>
        <p:spPr>
          <a:xfrm>
            <a:off x="1622761" y="3312172"/>
            <a:ext cx="2442300" cy="4464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595959"/>
                </a:solidFill>
                <a:latin typeface="Poppins"/>
                <a:ea typeface="Poppins"/>
                <a:cs typeface="Poppins"/>
                <a:sym typeface="Poppins"/>
              </a:rPr>
              <a:t>Word-Tokenize </a:t>
            </a:r>
            <a:endParaRPr sz="1700">
              <a:solidFill>
                <a:srgbClr val="595959"/>
              </a:solidFill>
              <a:latin typeface="Poppins"/>
              <a:ea typeface="Poppins"/>
              <a:cs typeface="Poppins"/>
              <a:sym typeface="Poppins"/>
            </a:endParaRPr>
          </a:p>
        </p:txBody>
      </p:sp>
      <p:sp>
        <p:nvSpPr>
          <p:cNvPr id="372" name="Google Shape;372;gded62eee6e_11_30"/>
          <p:cNvSpPr txBox="1"/>
          <p:nvPr/>
        </p:nvSpPr>
        <p:spPr>
          <a:xfrm>
            <a:off x="1622761" y="4366057"/>
            <a:ext cx="2442300" cy="4464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595959"/>
                </a:solidFill>
                <a:latin typeface="Poppins"/>
                <a:ea typeface="Poppins"/>
                <a:cs typeface="Poppins"/>
                <a:sym typeface="Poppins"/>
              </a:rPr>
              <a:t>Stop words removal</a:t>
            </a:r>
            <a:endParaRPr sz="1700">
              <a:solidFill>
                <a:srgbClr val="595959"/>
              </a:solidFill>
              <a:latin typeface="Poppins"/>
              <a:ea typeface="Poppins"/>
              <a:cs typeface="Poppins"/>
              <a:sym typeface="Poppins"/>
            </a:endParaRPr>
          </a:p>
        </p:txBody>
      </p:sp>
      <p:sp>
        <p:nvSpPr>
          <p:cNvPr id="374" name="Google Shape;374;gded62eee6e_11_30"/>
          <p:cNvSpPr/>
          <p:nvPr/>
        </p:nvSpPr>
        <p:spPr>
          <a:xfrm>
            <a:off x="2644311" y="2908822"/>
            <a:ext cx="206700" cy="2928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gded62eee6e_11_30"/>
          <p:cNvSpPr/>
          <p:nvPr/>
        </p:nvSpPr>
        <p:spPr>
          <a:xfrm>
            <a:off x="2644311" y="3899422"/>
            <a:ext cx="206700" cy="2928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ded62eee6e_11_30"/>
          <p:cNvSpPr/>
          <p:nvPr/>
        </p:nvSpPr>
        <p:spPr>
          <a:xfrm>
            <a:off x="5042125" y="1799422"/>
            <a:ext cx="1332900" cy="748500"/>
          </a:xfrm>
          <a:prstGeom prst="roundRect">
            <a:avLst>
              <a:gd name="adj" fmla="val 16667"/>
            </a:avLst>
          </a:prstGeom>
          <a:solidFill>
            <a:srgbClr val="FAA95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solidFill>
                  <a:schemeClr val="lt1"/>
                </a:solidFill>
              </a:rPr>
              <a:t>Orignal</a:t>
            </a:r>
            <a:endParaRPr sz="2200">
              <a:solidFill>
                <a:schemeClr val="lt1"/>
              </a:solidFill>
            </a:endParaRPr>
          </a:p>
        </p:txBody>
      </p:sp>
      <p:sp>
        <p:nvSpPr>
          <p:cNvPr id="378" name="Google Shape;378;gded62eee6e_11_30"/>
          <p:cNvSpPr/>
          <p:nvPr/>
        </p:nvSpPr>
        <p:spPr>
          <a:xfrm>
            <a:off x="5143890" y="3617557"/>
            <a:ext cx="1332900" cy="7485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solidFill>
                  <a:schemeClr val="lt1"/>
                </a:solidFill>
              </a:rPr>
              <a:t>Cleaned</a:t>
            </a:r>
            <a:endParaRPr sz="2200" dirty="0">
              <a:solidFill>
                <a:schemeClr val="lt1"/>
              </a:solidFill>
            </a:endParaRPr>
          </a:p>
        </p:txBody>
      </p:sp>
      <p:sp>
        <p:nvSpPr>
          <p:cNvPr id="379" name="Google Shape;379;gded62eee6e_11_30"/>
          <p:cNvSpPr txBox="1"/>
          <p:nvPr/>
        </p:nvSpPr>
        <p:spPr>
          <a:xfrm>
            <a:off x="5042125" y="2677681"/>
            <a:ext cx="7625400" cy="615523"/>
          </a:xfrm>
          <a:prstGeom prst="rect">
            <a:avLst/>
          </a:prstGeom>
          <a:noFill/>
          <a:ln>
            <a:noFill/>
          </a:ln>
        </p:spPr>
        <p:txBody>
          <a:bodyPr spcFirstLastPara="1" wrap="square" lIns="91425" tIns="91425" rIns="91425" bIns="91425" anchor="t" anchorCtr="0">
            <a:spAutoFit/>
          </a:bodyPr>
          <a:lstStyle/>
          <a:p>
            <a:pPr algn="just">
              <a:buClr>
                <a:schemeClr val="dk1"/>
              </a:buClr>
              <a:buSzPts val="1100"/>
            </a:pPr>
            <a:r>
              <a:rPr lang="en-US" dirty="0">
                <a:solidFill>
                  <a:schemeClr val="dk1"/>
                </a:solidFill>
                <a:latin typeface="Poppins"/>
                <a:ea typeface="Poppins"/>
                <a:cs typeface="Poppins"/>
                <a:sym typeface="Poppins"/>
              </a:rPr>
              <a:t>“</a:t>
            </a:r>
            <a:r>
              <a:rPr lang="en-IN" dirty="0"/>
              <a:t>A great sipping whiskey neat, on ice or with a mix. I have been quite pleased.</a:t>
            </a:r>
            <a:r>
              <a:rPr lang="en-US" dirty="0">
                <a:solidFill>
                  <a:schemeClr val="dk1"/>
                </a:solidFill>
                <a:latin typeface="Poppins"/>
                <a:ea typeface="Poppins"/>
                <a:cs typeface="Poppins"/>
                <a:sym typeface="Poppins"/>
              </a:rPr>
              <a:t>”</a:t>
            </a:r>
            <a:endParaRPr dirty="0">
              <a:solidFill>
                <a:schemeClr val="dk1"/>
              </a:solidFill>
              <a:latin typeface="Poppins"/>
              <a:ea typeface="Poppins"/>
              <a:cs typeface="Poppins"/>
              <a:sym typeface="Poppins"/>
            </a:endParaRPr>
          </a:p>
          <a:p>
            <a:pPr marL="0" lvl="0" indent="0" algn="just" rtl="0">
              <a:spcBef>
                <a:spcPts val="0"/>
              </a:spcBef>
              <a:spcAft>
                <a:spcPts val="0"/>
              </a:spcAft>
              <a:buNone/>
            </a:pPr>
            <a:endParaRPr dirty="0">
              <a:latin typeface="Poppins"/>
              <a:ea typeface="Poppins"/>
              <a:cs typeface="Poppins"/>
              <a:sym typeface="Poppins"/>
            </a:endParaRPr>
          </a:p>
        </p:txBody>
      </p:sp>
      <p:sp>
        <p:nvSpPr>
          <p:cNvPr id="380" name="Google Shape;380;gded62eee6e_11_30"/>
          <p:cNvSpPr txBox="1"/>
          <p:nvPr/>
        </p:nvSpPr>
        <p:spPr>
          <a:xfrm>
            <a:off x="5143890" y="4399241"/>
            <a:ext cx="6833507" cy="400079"/>
          </a:xfrm>
          <a:prstGeom prst="rect">
            <a:avLst/>
          </a:prstGeom>
          <a:noFill/>
          <a:ln>
            <a:noFill/>
          </a:ln>
        </p:spPr>
        <p:txBody>
          <a:bodyPr spcFirstLastPara="1" wrap="square" lIns="91425" tIns="91425" rIns="91425" bIns="91425" anchor="t" anchorCtr="0">
            <a:spAutoFit/>
          </a:bodyPr>
          <a:lstStyle/>
          <a:p>
            <a:r>
              <a:rPr lang="en-IN" dirty="0"/>
              <a:t>great sipping whiskey neat , ice mix . quite pleased</a:t>
            </a:r>
          </a:p>
        </p:txBody>
      </p:sp>
      <p:sp>
        <p:nvSpPr>
          <p:cNvPr id="381" name="Google Shape;381;gded62eee6e_11_30"/>
          <p:cNvSpPr/>
          <p:nvPr/>
        </p:nvSpPr>
        <p:spPr>
          <a:xfrm>
            <a:off x="2087111" y="1471722"/>
            <a:ext cx="1332900" cy="4464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500" dirty="0">
                <a:solidFill>
                  <a:schemeClr val="lt1"/>
                </a:solidFill>
              </a:rPr>
              <a:t>Original Text</a:t>
            </a:r>
            <a:endParaRPr sz="1500" dirty="0">
              <a:solidFill>
                <a:schemeClr val="lt1"/>
              </a:solidFill>
            </a:endParaRPr>
          </a:p>
        </p:txBody>
      </p:sp>
      <p:sp>
        <p:nvSpPr>
          <p:cNvPr id="382" name="Google Shape;382;gded62eee6e_11_30"/>
          <p:cNvSpPr/>
          <p:nvPr/>
        </p:nvSpPr>
        <p:spPr>
          <a:xfrm>
            <a:off x="2098611" y="5605160"/>
            <a:ext cx="1298100" cy="4002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500">
                <a:solidFill>
                  <a:schemeClr val="lt1"/>
                </a:solidFill>
              </a:rPr>
              <a:t>Clean Text</a:t>
            </a:r>
            <a:endParaRPr sz="1500">
              <a:solidFill>
                <a:schemeClr val="lt1"/>
              </a:solidFill>
            </a:endParaRPr>
          </a:p>
        </p:txBody>
      </p:sp>
      <p:sp>
        <p:nvSpPr>
          <p:cNvPr id="383" name="Google Shape;383;gded62eee6e_11_30"/>
          <p:cNvSpPr/>
          <p:nvPr/>
        </p:nvSpPr>
        <p:spPr>
          <a:xfrm>
            <a:off x="2644311" y="5042037"/>
            <a:ext cx="206700" cy="2928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gded62eee6e_11_30"/>
          <p:cNvSpPr/>
          <p:nvPr/>
        </p:nvSpPr>
        <p:spPr>
          <a:xfrm>
            <a:off x="2644311" y="1981507"/>
            <a:ext cx="206700" cy="2928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78" grpId="0" animBg="1"/>
      <p:bldP spid="379" grpId="0"/>
      <p:bldP spid="38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8" name="Rectangle 9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ctangle 10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CC4B8C4-5C13-0A46-B546-6EB2A46FDD9F}"/>
              </a:ext>
            </a:extLst>
          </p:cNvPr>
          <p:cNvSpPr txBox="1"/>
          <p:nvPr/>
        </p:nvSpPr>
        <p:spPr>
          <a:xfrm>
            <a:off x="513585" y="2316372"/>
            <a:ext cx="5278066" cy="4182399"/>
          </a:xfrm>
          <a:prstGeom prst="rect">
            <a:avLst/>
          </a:prstGeom>
        </p:spPr>
        <p:txBody>
          <a:bodyPr vert="horz" lIns="91440" tIns="45720" rIns="91440" bIns="45720" rtlCol="0" anchor="ctr">
            <a:normAutofit fontScale="92500"/>
          </a:bodyPr>
          <a:lstStyle/>
          <a:p>
            <a:pPr marL="285750" marR="0" lvl="0" indent="-228600" fontAlgn="auto">
              <a:lnSpc>
                <a:spcPct val="150000"/>
              </a:lnSpc>
              <a:spcBef>
                <a:spcPts val="0"/>
              </a:spcBef>
              <a:spcAft>
                <a:spcPts val="600"/>
              </a:spcAft>
              <a:buClrTx/>
              <a:buSzTx/>
              <a:buFont typeface="Arial" panose="020B0604020202020204" pitchFamily="34" charset="0"/>
              <a:buChar char="•"/>
              <a:tabLst/>
              <a:defRPr/>
            </a:pPr>
            <a:r>
              <a:rPr lang="en-US" sz="2000" kern="1200" dirty="0">
                <a:solidFill>
                  <a:schemeClr val="tx1"/>
                </a:solidFill>
                <a:latin typeface="+mn-lt"/>
                <a:ea typeface="+mn-ea"/>
                <a:cs typeface="+mn-cs"/>
              </a:rPr>
              <a:t>Used “</a:t>
            </a:r>
            <a:r>
              <a:rPr lang="en-US" sz="2000" kern="1200" dirty="0" err="1">
                <a:solidFill>
                  <a:schemeClr val="tx1"/>
                </a:solidFill>
                <a:latin typeface="+mn-lt"/>
                <a:ea typeface="+mn-ea"/>
                <a:cs typeface="+mn-cs"/>
              </a:rPr>
              <a:t>textblob</a:t>
            </a:r>
            <a:r>
              <a:rPr lang="en-US" sz="2000" kern="1200" dirty="0">
                <a:solidFill>
                  <a:schemeClr val="tx1"/>
                </a:solidFill>
                <a:latin typeface="+mn-lt"/>
                <a:ea typeface="+mn-ea"/>
                <a:cs typeface="+mn-cs"/>
              </a:rPr>
              <a:t>” package on cleaned review text to generate sentiment score for all the reviews.</a:t>
            </a:r>
          </a:p>
          <a:p>
            <a:pPr marL="285750" marR="0" lvl="0" indent="-228600" fontAlgn="auto">
              <a:lnSpc>
                <a:spcPct val="150000"/>
              </a:lnSpc>
              <a:spcBef>
                <a:spcPts val="0"/>
              </a:spcBef>
              <a:spcAft>
                <a:spcPts val="600"/>
              </a:spcAft>
              <a:buClrTx/>
              <a:buSzTx/>
              <a:buFont typeface="Arial" panose="020B0604020202020204" pitchFamily="34" charset="0"/>
              <a:buChar char="•"/>
              <a:tabLst/>
              <a:defRPr/>
            </a:pPr>
            <a:r>
              <a:rPr lang="en-US" sz="2000" kern="1200" dirty="0">
                <a:solidFill>
                  <a:schemeClr val="tx1"/>
                </a:solidFill>
                <a:latin typeface="+mn-lt"/>
                <a:ea typeface="+mn-ea"/>
                <a:cs typeface="+mn-cs"/>
              </a:rPr>
              <a:t>Averaged the sentiment scores of all reviews for a product for getting the final sentiment score for every product.</a:t>
            </a:r>
          </a:p>
          <a:p>
            <a:pPr marL="285750" lvl="0" indent="-228600">
              <a:lnSpc>
                <a:spcPct val="150000"/>
              </a:lnSpc>
              <a:spcAft>
                <a:spcPts val="600"/>
              </a:spcAft>
              <a:buClrTx/>
              <a:buFont typeface="Arial" panose="020B0604020202020204" pitchFamily="34" charset="0"/>
              <a:buChar char="•"/>
              <a:defRPr/>
            </a:pPr>
            <a:r>
              <a:rPr lang="en-US" sz="2000" kern="1200" dirty="0">
                <a:solidFill>
                  <a:schemeClr val="tx1"/>
                </a:solidFill>
                <a:latin typeface="+mn-lt"/>
                <a:ea typeface="+mn-ea"/>
                <a:cs typeface="+mn-cs"/>
              </a:rPr>
              <a:t>The number of products with negative final sentiment score was very less (almost 20 out of 1694 products) as compared to </a:t>
            </a:r>
            <a:r>
              <a:rPr lang="en-US" sz="2000" kern="1200" dirty="0">
                <a:solidFill>
                  <a:schemeClr val="tx1"/>
                </a:solidFill>
              </a:rPr>
              <a:t>positive final sentiment products.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Rectangle 10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0B43897-8CFE-D843-B966-DE139620D6EB}"/>
              </a:ext>
            </a:extLst>
          </p:cNvPr>
          <p:cNvSpPr txBox="1"/>
          <p:nvPr/>
        </p:nvSpPr>
        <p:spPr>
          <a:xfrm>
            <a:off x="7789079" y="763537"/>
            <a:ext cx="3515128" cy="5330923"/>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9" name="Google Shape;392;gded62eee6e_2_532">
            <a:extLst>
              <a:ext uri="{FF2B5EF4-FFF2-40B4-BE49-F238E27FC236}">
                <a16:creationId xmlns:a16="http://schemas.microsoft.com/office/drawing/2014/main" id="{8C90E757-104D-3943-A793-88B60C3204E4}"/>
              </a:ext>
            </a:extLst>
          </p:cNvPr>
          <p:cNvSpPr txBox="1">
            <a:spLocks noGrp="1"/>
          </p:cNvSpPr>
          <p:nvPr>
            <p:ph type="title"/>
          </p:nvPr>
        </p:nvSpPr>
        <p:spPr>
          <a:xfrm>
            <a:off x="790843" y="1146462"/>
            <a:ext cx="10817400" cy="640200"/>
          </a:xfrm>
          <a:prstGeom prst="rect">
            <a:avLst/>
          </a:prstGeom>
        </p:spPr>
        <p:txBody>
          <a:bodyPr spcFirstLastPara="1" wrap="square" lIns="0" tIns="0" rIns="0" bIns="0" anchor="t" anchorCtr="0">
            <a:noAutofit/>
          </a:bodyPr>
          <a:lstStyle/>
          <a:p>
            <a:pPr>
              <a:lnSpc>
                <a:spcPct val="110000"/>
              </a:lnSpc>
              <a:spcBef>
                <a:spcPts val="0"/>
              </a:spcBef>
              <a:buClr>
                <a:schemeClr val="dk1"/>
              </a:buClr>
              <a:buSzPts val="1800"/>
            </a:pPr>
            <a:r>
              <a:rPr lang="en-US" sz="2300" dirty="0">
                <a:solidFill>
                  <a:srgbClr val="FF0000"/>
                </a:solidFill>
                <a:latin typeface="Poppins Medium"/>
                <a:cs typeface="Poppins Medium"/>
                <a:sym typeface="Poppins Medium"/>
              </a:rPr>
              <a:t>Sentiment analysis</a:t>
            </a:r>
            <a:endParaRPr sz="2300" dirty="0">
              <a:solidFill>
                <a:srgbClr val="FF0000"/>
              </a:solidFill>
              <a:latin typeface="Poppins Medium"/>
              <a:cs typeface="Poppins Medium"/>
              <a:sym typeface="Poppins Medium"/>
            </a:endParaRPr>
          </a:p>
        </p:txBody>
      </p:sp>
      <p:sp>
        <p:nvSpPr>
          <p:cNvPr id="8" name="TextBox 7">
            <a:extLst>
              <a:ext uri="{FF2B5EF4-FFF2-40B4-BE49-F238E27FC236}">
                <a16:creationId xmlns:a16="http://schemas.microsoft.com/office/drawing/2014/main" id="{2DF24AF7-B31D-DD48-88DB-3AA1430D2A5E}"/>
              </a:ext>
            </a:extLst>
          </p:cNvPr>
          <p:cNvSpPr txBox="1"/>
          <p:nvPr/>
        </p:nvSpPr>
        <p:spPr>
          <a:xfrm>
            <a:off x="8025493" y="396813"/>
            <a:ext cx="2276585" cy="307777"/>
          </a:xfrm>
          <a:prstGeom prst="rect">
            <a:avLst/>
          </a:prstGeom>
          <a:noFill/>
        </p:spPr>
        <p:txBody>
          <a:bodyPr wrap="none" rtlCol="0">
            <a:spAutoFit/>
          </a:bodyPr>
          <a:lstStyle/>
          <a:p>
            <a:r>
              <a:rPr lang="en-US" dirty="0"/>
              <a:t>Positive reviews keywords</a:t>
            </a:r>
          </a:p>
        </p:txBody>
      </p:sp>
      <p:sp>
        <p:nvSpPr>
          <p:cNvPr id="52" name="TextBox 51">
            <a:extLst>
              <a:ext uri="{FF2B5EF4-FFF2-40B4-BE49-F238E27FC236}">
                <a16:creationId xmlns:a16="http://schemas.microsoft.com/office/drawing/2014/main" id="{52C52D06-EB26-2849-A3F3-45DB8A013701}"/>
              </a:ext>
            </a:extLst>
          </p:cNvPr>
          <p:cNvSpPr txBox="1"/>
          <p:nvPr/>
        </p:nvSpPr>
        <p:spPr>
          <a:xfrm>
            <a:off x="8223289" y="3504844"/>
            <a:ext cx="2355132" cy="307777"/>
          </a:xfrm>
          <a:prstGeom prst="rect">
            <a:avLst/>
          </a:prstGeom>
          <a:noFill/>
        </p:spPr>
        <p:txBody>
          <a:bodyPr wrap="none" rtlCol="0">
            <a:spAutoFit/>
          </a:bodyPr>
          <a:lstStyle/>
          <a:p>
            <a:r>
              <a:rPr lang="en-US" dirty="0"/>
              <a:t>Negative reviews keywords</a:t>
            </a:r>
          </a:p>
        </p:txBody>
      </p:sp>
      <p:pic>
        <p:nvPicPr>
          <p:cNvPr id="4100" name="Picture 4">
            <a:extLst>
              <a:ext uri="{FF2B5EF4-FFF2-40B4-BE49-F238E27FC236}">
                <a16:creationId xmlns:a16="http://schemas.microsoft.com/office/drawing/2014/main" id="{47D282C4-6874-0047-8F0A-FBE6D5A58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946" y="3812621"/>
            <a:ext cx="4572297" cy="25920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627B82F-ABF9-AA4A-8CC8-8F3C95C0E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946" y="743956"/>
            <a:ext cx="4572297" cy="2505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85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ded62eee6e_11_30"/>
          <p:cNvSpPr txBox="1">
            <a:spLocks noGrp="1"/>
          </p:cNvSpPr>
          <p:nvPr>
            <p:ph type="title"/>
          </p:nvPr>
        </p:nvSpPr>
        <p:spPr>
          <a:xfrm>
            <a:off x="420263" y="356857"/>
            <a:ext cx="108174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accent1"/>
                </a:solidFill>
              </a:rPr>
              <a:t>Sentiment score vs Recommendation percent</a:t>
            </a:r>
            <a:endParaRPr dirty="0">
              <a:solidFill>
                <a:schemeClr val="accent1"/>
              </a:solidFill>
            </a:endParaRPr>
          </a:p>
        </p:txBody>
      </p:sp>
      <p:sp>
        <p:nvSpPr>
          <p:cNvPr id="9" name="Google Shape;60;p14">
            <a:extLst>
              <a:ext uri="{FF2B5EF4-FFF2-40B4-BE49-F238E27FC236}">
                <a16:creationId xmlns:a16="http://schemas.microsoft.com/office/drawing/2014/main" id="{DB26E05A-8F1A-8F47-A651-DBA916155E1C}"/>
              </a:ext>
            </a:extLst>
          </p:cNvPr>
          <p:cNvSpPr txBox="1">
            <a:spLocks noGrp="1"/>
          </p:cNvSpPr>
          <p:nvPr>
            <p:ph type="body" idx="1"/>
          </p:nvPr>
        </p:nvSpPr>
        <p:spPr>
          <a:xfrm>
            <a:off x="271305" y="1191586"/>
            <a:ext cx="5198432" cy="5544494"/>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ct val="100000"/>
              <a:buChar char="●"/>
            </a:pPr>
            <a:r>
              <a:rPr lang="en-US" sz="1600" dirty="0"/>
              <a:t>There is a positive correlation between the final sentiment score and the recommendation percentage of the product</a:t>
            </a:r>
            <a:r>
              <a:rPr lang="en-GB" sz="1600" dirty="0"/>
              <a:t>.</a:t>
            </a:r>
          </a:p>
          <a:p>
            <a:pPr marL="457200" lvl="0" indent="-342900" algn="l" rtl="0">
              <a:lnSpc>
                <a:spcPct val="150000"/>
              </a:lnSpc>
              <a:spcBef>
                <a:spcPts val="0"/>
              </a:spcBef>
              <a:spcAft>
                <a:spcPts val="0"/>
              </a:spcAft>
              <a:buSzPct val="100000"/>
              <a:buChar char="●"/>
            </a:pPr>
            <a:r>
              <a:rPr lang="en-GB" sz="1600" dirty="0"/>
              <a:t>Majority of the products have recommendation percent more than 70%.</a:t>
            </a:r>
          </a:p>
          <a:p>
            <a:pPr marL="457200" lvl="0" indent="-342900" algn="l" rtl="0">
              <a:lnSpc>
                <a:spcPct val="150000"/>
              </a:lnSpc>
              <a:spcBef>
                <a:spcPts val="0"/>
              </a:spcBef>
              <a:spcAft>
                <a:spcPts val="0"/>
              </a:spcAft>
              <a:buSzPct val="100000"/>
              <a:buChar char="●"/>
            </a:pPr>
            <a:r>
              <a:rPr lang="en-GB" sz="1600" dirty="0"/>
              <a:t>The products with negative sentiment score have very less recommendation percentage.</a:t>
            </a:r>
          </a:p>
          <a:p>
            <a:pPr marL="457200" lvl="0" indent="-342900" algn="l" rtl="0">
              <a:lnSpc>
                <a:spcPct val="150000"/>
              </a:lnSpc>
              <a:spcBef>
                <a:spcPts val="0"/>
              </a:spcBef>
              <a:spcAft>
                <a:spcPts val="0"/>
              </a:spcAft>
              <a:buSzPct val="100000"/>
              <a:buChar char="●"/>
            </a:pPr>
            <a:r>
              <a:rPr lang="en-GB" sz="1600" dirty="0"/>
              <a:t>Despite having very low sentiment scores, these products have 100% recommendation:</a:t>
            </a:r>
          </a:p>
          <a:p>
            <a:pPr lvl="1">
              <a:lnSpc>
                <a:spcPct val="150000"/>
              </a:lnSpc>
              <a:buSzPct val="100000"/>
              <a:buFont typeface="Wingdings" pitchFamily="2" charset="2"/>
              <a:buChar char="Ø"/>
            </a:pPr>
            <a:r>
              <a:rPr lang="en-IN" sz="1600" dirty="0"/>
              <a:t>Dimensions Laphroaig 21yr ($799.99)</a:t>
            </a:r>
          </a:p>
          <a:p>
            <a:pPr lvl="1">
              <a:lnSpc>
                <a:spcPct val="150000"/>
              </a:lnSpc>
              <a:buSzPct val="100000"/>
              <a:buFont typeface="Wingdings" pitchFamily="2" charset="2"/>
              <a:buChar char="Ø"/>
            </a:pPr>
            <a:r>
              <a:rPr lang="en-IN" sz="1600" dirty="0"/>
              <a:t>Wilderness Trail Black Label Small Batch Bourbon ($39.99)</a:t>
            </a:r>
            <a:endParaRPr lang="en-GB" sz="1600" dirty="0"/>
          </a:p>
          <a:p>
            <a:pPr lvl="1">
              <a:lnSpc>
                <a:spcPct val="150000"/>
              </a:lnSpc>
              <a:buSzPct val="100000"/>
              <a:buChar char="●"/>
            </a:pPr>
            <a:endParaRPr lang="en-GB" sz="1600" dirty="0"/>
          </a:p>
          <a:p>
            <a:pPr marL="457200" lvl="0" indent="-342900" algn="l" rtl="0">
              <a:lnSpc>
                <a:spcPct val="150000"/>
              </a:lnSpc>
              <a:spcBef>
                <a:spcPts val="0"/>
              </a:spcBef>
              <a:spcAft>
                <a:spcPts val="0"/>
              </a:spcAft>
              <a:buSzPct val="100000"/>
              <a:buChar char="●"/>
            </a:pPr>
            <a:endParaRPr lang="en-GB" sz="1600" dirty="0"/>
          </a:p>
          <a:p>
            <a:pPr marL="457200" lvl="0" indent="-342900" algn="l" rtl="0">
              <a:spcBef>
                <a:spcPts val="0"/>
              </a:spcBef>
              <a:spcAft>
                <a:spcPts val="0"/>
              </a:spcAft>
              <a:buSzPts val="1800"/>
              <a:buChar char="●"/>
            </a:pPr>
            <a:endParaRPr sz="1600" dirty="0"/>
          </a:p>
        </p:txBody>
      </p:sp>
      <p:pic>
        <p:nvPicPr>
          <p:cNvPr id="5126" name="Picture 6">
            <a:extLst>
              <a:ext uri="{FF2B5EF4-FFF2-40B4-BE49-F238E27FC236}">
                <a16:creationId xmlns:a16="http://schemas.microsoft.com/office/drawing/2014/main" id="{A5FFA905-5098-D648-9B4B-C7CA3A042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17711"/>
            <a:ext cx="5745266" cy="568343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73A0E950-8490-5146-9B17-722CFE5082B8}"/>
              </a:ext>
            </a:extLst>
          </p:cNvPr>
          <p:cNvCxnSpPr>
            <a:cxnSpLocks/>
          </p:cNvCxnSpPr>
          <p:nvPr/>
        </p:nvCxnSpPr>
        <p:spPr>
          <a:xfrm flipV="1">
            <a:off x="7200900" y="1313506"/>
            <a:ext cx="3627120" cy="4363394"/>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111078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7" name="Google Shape;392;gded62eee6e_2_532">
            <a:extLst>
              <a:ext uri="{FF2B5EF4-FFF2-40B4-BE49-F238E27FC236}">
                <a16:creationId xmlns:a16="http://schemas.microsoft.com/office/drawing/2014/main" id="{2C87EE0E-455D-C646-8E7C-DC828766AB6E}"/>
              </a:ext>
            </a:extLst>
          </p:cNvPr>
          <p:cNvSpPr txBox="1">
            <a:spLocks noGrp="1"/>
          </p:cNvSpPr>
          <p:nvPr>
            <p:ph type="title"/>
          </p:nvPr>
        </p:nvSpPr>
        <p:spPr>
          <a:xfrm>
            <a:off x="548532" y="295758"/>
            <a:ext cx="10817400" cy="640200"/>
          </a:xfrm>
          <a:prstGeom prst="rect">
            <a:avLst/>
          </a:prstGeom>
        </p:spPr>
        <p:txBody>
          <a:bodyPr spcFirstLastPara="1" wrap="square" lIns="0" tIns="0" rIns="0" bIns="0" anchor="t" anchorCtr="0">
            <a:noAutofit/>
          </a:bodyPr>
          <a:lstStyle/>
          <a:p>
            <a:pPr>
              <a:lnSpc>
                <a:spcPct val="110000"/>
              </a:lnSpc>
              <a:spcBef>
                <a:spcPts val="0"/>
              </a:spcBef>
              <a:buClr>
                <a:schemeClr val="dk1"/>
              </a:buClr>
              <a:buSzPts val="1800"/>
            </a:pPr>
            <a:r>
              <a:rPr lang="en-US" sz="2300" dirty="0">
                <a:solidFill>
                  <a:srgbClr val="FF0000"/>
                </a:solidFill>
                <a:latin typeface="Poppins Medium"/>
                <a:cs typeface="Poppins Medium"/>
                <a:sym typeface="Poppins Medium"/>
              </a:rPr>
              <a:t>Positive Sentiment analysis</a:t>
            </a:r>
          </a:p>
        </p:txBody>
      </p:sp>
      <p:pic>
        <p:nvPicPr>
          <p:cNvPr id="6148" name="Picture 4">
            <a:extLst>
              <a:ext uri="{FF2B5EF4-FFF2-40B4-BE49-F238E27FC236}">
                <a16:creationId xmlns:a16="http://schemas.microsoft.com/office/drawing/2014/main" id="{07D2F9C9-CC1C-F645-8195-60FB380B6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92" y="935958"/>
            <a:ext cx="5775952" cy="4026483"/>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60;p14">
            <a:extLst>
              <a:ext uri="{FF2B5EF4-FFF2-40B4-BE49-F238E27FC236}">
                <a16:creationId xmlns:a16="http://schemas.microsoft.com/office/drawing/2014/main" id="{122F55B0-2916-1D46-8A4C-FC681B61394E}"/>
              </a:ext>
            </a:extLst>
          </p:cNvPr>
          <p:cNvSpPr txBox="1">
            <a:spLocks/>
          </p:cNvSpPr>
          <p:nvPr/>
        </p:nvSpPr>
        <p:spPr>
          <a:xfrm>
            <a:off x="1360955" y="5108571"/>
            <a:ext cx="9192553" cy="1626941"/>
          </a:xfrm>
          <a:prstGeom prst="rect">
            <a:avLst/>
          </a:prstGeom>
        </p:spPr>
        <p:txBody>
          <a:bodyPr spcFirstLastPara="1" vert="horz" wrap="square" lIns="91425" tIns="91425" rIns="91425" bIns="91425" rtlCol="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a:lnSpc>
                <a:spcPct val="150000"/>
              </a:lnSpc>
              <a:spcBef>
                <a:spcPts val="0"/>
              </a:spcBef>
              <a:buClrTx/>
              <a:buSzPts val="1800"/>
            </a:pPr>
            <a:r>
              <a:rPr lang="en-US" sz="1600" dirty="0"/>
              <a:t>Top 10 positive sentiment products have rating more 4.5 stars.</a:t>
            </a:r>
          </a:p>
          <a:p>
            <a:pPr marL="400050" indent="-285750">
              <a:lnSpc>
                <a:spcPct val="150000"/>
              </a:lnSpc>
              <a:spcBef>
                <a:spcPts val="0"/>
              </a:spcBef>
              <a:buClrTx/>
              <a:buSzPts val="1800"/>
            </a:pPr>
            <a:r>
              <a:rPr lang="en-US" sz="1600" dirty="0"/>
              <a:t>For all the positive sentiment products whose rating is more than 4 star, the average recommendation percent is more than 85% i.e., these products are highly recommended by customers.</a:t>
            </a:r>
          </a:p>
          <a:p>
            <a:pPr marL="400050" indent="-285750">
              <a:lnSpc>
                <a:spcPct val="150000"/>
              </a:lnSpc>
              <a:spcBef>
                <a:spcPts val="0"/>
              </a:spcBef>
              <a:buClrTx/>
              <a:buSzPts val="1800"/>
            </a:pPr>
            <a:r>
              <a:rPr lang="en-US" sz="1600" dirty="0"/>
              <a:t>The recommendation percentage decreases as the rating of the product decreases.</a:t>
            </a:r>
          </a:p>
        </p:txBody>
      </p:sp>
      <p:pic>
        <p:nvPicPr>
          <p:cNvPr id="2050" name="Picture 2">
            <a:extLst>
              <a:ext uri="{FF2B5EF4-FFF2-40B4-BE49-F238E27FC236}">
                <a16:creationId xmlns:a16="http://schemas.microsoft.com/office/drawing/2014/main" id="{8BBCCB62-1829-5342-8B0D-B21E11B81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961" y="893699"/>
            <a:ext cx="4492598" cy="411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88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7" name="Google Shape;392;gded62eee6e_2_532">
            <a:extLst>
              <a:ext uri="{FF2B5EF4-FFF2-40B4-BE49-F238E27FC236}">
                <a16:creationId xmlns:a16="http://schemas.microsoft.com/office/drawing/2014/main" id="{2C87EE0E-455D-C646-8E7C-DC828766AB6E}"/>
              </a:ext>
            </a:extLst>
          </p:cNvPr>
          <p:cNvSpPr txBox="1">
            <a:spLocks noGrp="1"/>
          </p:cNvSpPr>
          <p:nvPr>
            <p:ph type="title"/>
          </p:nvPr>
        </p:nvSpPr>
        <p:spPr>
          <a:xfrm>
            <a:off x="548532" y="295758"/>
            <a:ext cx="10817400" cy="640200"/>
          </a:xfrm>
          <a:prstGeom prst="rect">
            <a:avLst/>
          </a:prstGeom>
        </p:spPr>
        <p:txBody>
          <a:bodyPr spcFirstLastPara="1" wrap="square" lIns="0" tIns="0" rIns="0" bIns="0" anchor="t" anchorCtr="0">
            <a:noAutofit/>
          </a:bodyPr>
          <a:lstStyle/>
          <a:p>
            <a:pPr>
              <a:lnSpc>
                <a:spcPct val="110000"/>
              </a:lnSpc>
              <a:spcBef>
                <a:spcPts val="0"/>
              </a:spcBef>
              <a:buClr>
                <a:schemeClr val="dk1"/>
              </a:buClr>
              <a:buSzPts val="1800"/>
            </a:pPr>
            <a:r>
              <a:rPr lang="en-US" sz="2300" dirty="0">
                <a:solidFill>
                  <a:srgbClr val="FF0000"/>
                </a:solidFill>
                <a:latin typeface="Poppins Medium"/>
                <a:cs typeface="Poppins Medium"/>
                <a:sym typeface="Poppins Medium"/>
              </a:rPr>
              <a:t>Negative Sentiment analysis</a:t>
            </a:r>
          </a:p>
        </p:txBody>
      </p:sp>
      <p:sp>
        <p:nvSpPr>
          <p:cNvPr id="11" name="Google Shape;60;p14">
            <a:extLst>
              <a:ext uri="{FF2B5EF4-FFF2-40B4-BE49-F238E27FC236}">
                <a16:creationId xmlns:a16="http://schemas.microsoft.com/office/drawing/2014/main" id="{122F55B0-2916-1D46-8A4C-FC681B61394E}"/>
              </a:ext>
            </a:extLst>
          </p:cNvPr>
          <p:cNvSpPr txBox="1">
            <a:spLocks/>
          </p:cNvSpPr>
          <p:nvPr/>
        </p:nvSpPr>
        <p:spPr>
          <a:xfrm>
            <a:off x="1340653" y="5052726"/>
            <a:ext cx="9510694" cy="1677598"/>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a:lnSpc>
                <a:spcPct val="150000"/>
              </a:lnSpc>
              <a:spcBef>
                <a:spcPts val="0"/>
              </a:spcBef>
              <a:buClrTx/>
              <a:buSzPts val="1800"/>
            </a:pPr>
            <a:r>
              <a:rPr lang="en-US" sz="1400" dirty="0"/>
              <a:t>Most of the top 10 negative sentiment products have rating less than 4 star.</a:t>
            </a:r>
          </a:p>
          <a:p>
            <a:pPr marL="400050" indent="-285750">
              <a:lnSpc>
                <a:spcPct val="150000"/>
              </a:lnSpc>
              <a:spcBef>
                <a:spcPts val="0"/>
              </a:spcBef>
              <a:buClrTx/>
              <a:buSzPts val="1800"/>
            </a:pPr>
            <a:r>
              <a:rPr lang="en-US" sz="1400" dirty="0"/>
              <a:t>For these negative sentiment products, the average recommendation percent is very low.</a:t>
            </a:r>
          </a:p>
          <a:p>
            <a:pPr marL="400050" indent="-285750">
              <a:lnSpc>
                <a:spcPct val="150000"/>
              </a:lnSpc>
              <a:spcBef>
                <a:spcPts val="0"/>
              </a:spcBef>
              <a:buClrTx/>
              <a:buSzPts val="1800"/>
            </a:pPr>
            <a:r>
              <a:rPr lang="en-US" sz="1400" dirty="0"/>
              <a:t>Many negative sentiment products do not have the recommendation flag which shows that people who dislike the product tend to not to answer the question, whether they would recommend the product or not.</a:t>
            </a:r>
          </a:p>
        </p:txBody>
      </p:sp>
      <p:pic>
        <p:nvPicPr>
          <p:cNvPr id="7172" name="Picture 4">
            <a:extLst>
              <a:ext uri="{FF2B5EF4-FFF2-40B4-BE49-F238E27FC236}">
                <a16:creationId xmlns:a16="http://schemas.microsoft.com/office/drawing/2014/main" id="{3FA3F0ED-29AC-9742-B2D4-A94EE3F68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35958"/>
            <a:ext cx="6092940" cy="39941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AB24A4E-0B4F-CF40-8B42-7AB3558ED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472" y="878549"/>
            <a:ext cx="5259270" cy="417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99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315071"/>
            <a:ext cx="11360800" cy="553968"/>
          </a:xfrm>
          <a:prstGeom prst="rect">
            <a:avLst/>
          </a:prstGeom>
          <a:noFill/>
          <a:ln>
            <a:noFill/>
          </a:ln>
        </p:spPr>
        <p:txBody>
          <a:bodyPr spcFirstLastPara="1" wrap="square" lIns="91425" tIns="91425" rIns="91425" bIns="91425" anchor="t" anchorCtr="0">
            <a:spAutoFit/>
          </a:bodyPr>
          <a:lstStyle/>
          <a:p>
            <a:pPr>
              <a:lnSpc>
                <a:spcPct val="100000"/>
              </a:lnSpc>
              <a:buClr>
                <a:srgbClr val="000000"/>
              </a:buClr>
              <a:buFont typeface="Arial"/>
            </a:pPr>
            <a:r>
              <a:rPr lang="en-GB" sz="2400" dirty="0">
                <a:solidFill>
                  <a:schemeClr val="accent1"/>
                </a:solidFill>
                <a:latin typeface="Poppins"/>
                <a:cs typeface="Poppins"/>
                <a:sym typeface="Arial"/>
              </a:rPr>
              <a:t>Word embeddings</a:t>
            </a:r>
            <a:endParaRPr sz="2400" dirty="0">
              <a:solidFill>
                <a:schemeClr val="accent1"/>
              </a:solidFill>
              <a:latin typeface="Poppins"/>
              <a:cs typeface="Poppins"/>
              <a:sym typeface="Arial"/>
            </a:endParaRPr>
          </a:p>
        </p:txBody>
      </p:sp>
      <p:pic>
        <p:nvPicPr>
          <p:cNvPr id="8194" name="Picture 2" descr="Sentence Embedding - Universal Sentence Encoder">
            <a:extLst>
              <a:ext uri="{FF2B5EF4-FFF2-40B4-BE49-F238E27FC236}">
                <a16:creationId xmlns:a16="http://schemas.microsoft.com/office/drawing/2014/main" id="{7C62DADB-ABE8-604C-8805-E52FF2F16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5" y="2217426"/>
            <a:ext cx="5341741" cy="313976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6;gde8665f01c_4_68">
            <a:extLst>
              <a:ext uri="{FF2B5EF4-FFF2-40B4-BE49-F238E27FC236}">
                <a16:creationId xmlns:a16="http://schemas.microsoft.com/office/drawing/2014/main" id="{7F7D5692-B4BB-F243-945E-E5742CFCBEED}"/>
              </a:ext>
            </a:extLst>
          </p:cNvPr>
          <p:cNvSpPr/>
          <p:nvPr/>
        </p:nvSpPr>
        <p:spPr>
          <a:xfrm>
            <a:off x="325665" y="1155972"/>
            <a:ext cx="70425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ctr" anchorCtr="0">
            <a:noAutofit/>
          </a:bodyPr>
          <a:lstStyle/>
          <a:p>
            <a:pPr marL="0" lvl="0" indent="0" algn="ctr" rtl="0">
              <a:lnSpc>
                <a:spcPct val="122222"/>
              </a:lnSpc>
              <a:spcBef>
                <a:spcPts val="0"/>
              </a:spcBef>
              <a:spcAft>
                <a:spcPts val="0"/>
              </a:spcAft>
              <a:buClr>
                <a:schemeClr val="dk1"/>
              </a:buClr>
              <a:buSzPts val="1100"/>
              <a:buFont typeface="Arial"/>
              <a:buNone/>
            </a:pPr>
            <a:r>
              <a:rPr lang="en-US" sz="2300" b="1" dirty="0">
                <a:solidFill>
                  <a:schemeClr val="lt1"/>
                </a:solidFill>
                <a:latin typeface="Poppins"/>
                <a:ea typeface="Poppins"/>
                <a:cs typeface="Poppins"/>
                <a:sym typeface="Poppins"/>
              </a:rPr>
              <a:t>Universal Sentence encoder (Google</a:t>
            </a:r>
            <a:r>
              <a:rPr lang="en-US" sz="2300" dirty="0">
                <a:solidFill>
                  <a:schemeClr val="lt1"/>
                </a:solidFill>
                <a:latin typeface="Poppins"/>
                <a:ea typeface="Poppins"/>
                <a:cs typeface="Poppins"/>
                <a:sym typeface="Poppins"/>
              </a:rPr>
              <a:t>)</a:t>
            </a:r>
            <a:endParaRPr sz="2300" dirty="0">
              <a:solidFill>
                <a:schemeClr val="lt1"/>
              </a:solidFill>
              <a:latin typeface="Poppins"/>
              <a:ea typeface="Poppins"/>
              <a:cs typeface="Poppins"/>
              <a:sym typeface="Poppins"/>
            </a:endParaRPr>
          </a:p>
          <a:p>
            <a:pPr marL="0" lvl="0" indent="0" algn="ctr" rtl="0">
              <a:spcBef>
                <a:spcPts val="0"/>
              </a:spcBef>
              <a:spcAft>
                <a:spcPts val="0"/>
              </a:spcAft>
              <a:buNone/>
            </a:pPr>
            <a:endParaRPr sz="1500" dirty="0">
              <a:solidFill>
                <a:schemeClr val="lt1"/>
              </a:solidFill>
            </a:endParaRPr>
          </a:p>
        </p:txBody>
      </p:sp>
      <p:sp>
        <p:nvSpPr>
          <p:cNvPr id="9" name="TextBox 8">
            <a:extLst>
              <a:ext uri="{FF2B5EF4-FFF2-40B4-BE49-F238E27FC236}">
                <a16:creationId xmlns:a16="http://schemas.microsoft.com/office/drawing/2014/main" id="{5FA510F7-A295-3748-A8FD-50A5B655263B}"/>
              </a:ext>
            </a:extLst>
          </p:cNvPr>
          <p:cNvSpPr txBox="1"/>
          <p:nvPr/>
        </p:nvSpPr>
        <p:spPr>
          <a:xfrm>
            <a:off x="5926505" y="2008705"/>
            <a:ext cx="6149538" cy="4182399"/>
          </a:xfrm>
          <a:prstGeom prst="rect">
            <a:avLst/>
          </a:prstGeom>
        </p:spPr>
        <p:txBody>
          <a:bodyPr vert="horz" lIns="91440" tIns="45720" rIns="91440" bIns="45720" rtlCol="0" anchor="ctr">
            <a:normAutofit fontScale="85000" lnSpcReduction="10000"/>
          </a:bodyPr>
          <a:lstStyle/>
          <a:p>
            <a:pPr marL="285750" lvl="0" indent="-228600">
              <a:lnSpc>
                <a:spcPct val="150000"/>
              </a:lnSpc>
              <a:spcAft>
                <a:spcPts val="600"/>
              </a:spcAft>
              <a:buClrTx/>
              <a:buFont typeface="Arial" panose="020B0604020202020204" pitchFamily="34" charset="0"/>
              <a:buChar char="•"/>
              <a:defRPr/>
            </a:pPr>
            <a:r>
              <a:rPr lang="en-US" sz="2000" kern="1200" dirty="0">
                <a:solidFill>
                  <a:schemeClr val="tx1"/>
                </a:solidFill>
              </a:rPr>
              <a:t>Used </a:t>
            </a:r>
            <a:r>
              <a:rPr lang="en-IN" sz="2100" kern="1200" dirty="0">
                <a:solidFill>
                  <a:schemeClr val="tx1"/>
                </a:solidFill>
              </a:rPr>
              <a:t>Universal Sentence Encoder  by google </a:t>
            </a:r>
            <a:r>
              <a:rPr lang="en-US" sz="2000" kern="1200" dirty="0">
                <a:solidFill>
                  <a:schemeClr val="tx1"/>
                </a:solidFill>
              </a:rPr>
              <a:t>on cleaned review text to generate word  embeddings for all the reviews.</a:t>
            </a:r>
          </a:p>
          <a:p>
            <a:pPr marL="285750" indent="-228600">
              <a:lnSpc>
                <a:spcPct val="150000"/>
              </a:lnSpc>
              <a:spcAft>
                <a:spcPts val="600"/>
              </a:spcAft>
              <a:buClrTx/>
              <a:buFont typeface="Arial" panose="020B0604020202020204" pitchFamily="34" charset="0"/>
              <a:buChar char="•"/>
              <a:defRPr/>
            </a:pPr>
            <a:r>
              <a:rPr lang="en-IN" sz="2000" kern="1200" dirty="0">
                <a:solidFill>
                  <a:schemeClr val="tx1"/>
                </a:solidFill>
              </a:rPr>
              <a:t>This encoder is based on two encoder models, and we can use either of the two:</a:t>
            </a:r>
            <a:endParaRPr lang="en-US" sz="2000" kern="1200" dirty="0">
              <a:solidFill>
                <a:schemeClr val="tx1"/>
              </a:solidFill>
            </a:endParaRPr>
          </a:p>
          <a:p>
            <a:pPr marL="1123935" lvl="1" indent="-457200">
              <a:lnSpc>
                <a:spcPct val="150000"/>
              </a:lnSpc>
              <a:spcAft>
                <a:spcPts val="600"/>
              </a:spcAft>
              <a:buClrTx/>
              <a:buFont typeface="+mj-lt"/>
              <a:buAutoNum type="arabicPeriod"/>
              <a:defRPr/>
            </a:pPr>
            <a:r>
              <a:rPr lang="en-IN" sz="2000" kern="1200" dirty="0">
                <a:solidFill>
                  <a:schemeClr val="tx1"/>
                </a:solidFill>
              </a:rPr>
              <a:t>Transformer</a:t>
            </a:r>
          </a:p>
          <a:p>
            <a:pPr marL="1123935" lvl="1" indent="-457200">
              <a:lnSpc>
                <a:spcPct val="150000"/>
              </a:lnSpc>
              <a:spcAft>
                <a:spcPts val="600"/>
              </a:spcAft>
              <a:buClrTx/>
              <a:buFont typeface="+mj-lt"/>
              <a:buAutoNum type="arabicPeriod"/>
              <a:defRPr/>
            </a:pPr>
            <a:r>
              <a:rPr lang="en-IN" sz="2000" kern="1200" dirty="0">
                <a:solidFill>
                  <a:schemeClr val="tx1"/>
                </a:solidFill>
              </a:rPr>
              <a:t>Deep Averaging Network(DAN)</a:t>
            </a:r>
            <a:r>
              <a:rPr lang="en-IN" sz="2100" kern="1200" dirty="0">
                <a:solidFill>
                  <a:schemeClr val="tx1"/>
                </a:solidFill>
                <a:latin typeface="+mn-lt"/>
                <a:ea typeface="+mn-ea"/>
                <a:cs typeface="+mn-cs"/>
              </a:rPr>
              <a:t>	</a:t>
            </a:r>
          </a:p>
          <a:p>
            <a:pPr marL="285750" lvl="8" indent="-228600">
              <a:lnSpc>
                <a:spcPct val="150000"/>
              </a:lnSpc>
              <a:spcAft>
                <a:spcPts val="600"/>
              </a:spcAft>
              <a:buClrTx/>
              <a:buFont typeface="Arial" panose="020B0604020202020204" pitchFamily="34" charset="0"/>
              <a:buChar char="•"/>
              <a:defRPr/>
            </a:pPr>
            <a:endParaRPr lang="en-US" sz="2100" kern="1200" dirty="0">
              <a:solidFill>
                <a:schemeClr val="tx1"/>
              </a:solidFill>
              <a:latin typeface="+mn-lt"/>
              <a:ea typeface="+mn-ea"/>
              <a:cs typeface="+mn-cs"/>
            </a:endParaRPr>
          </a:p>
          <a:p>
            <a:pPr marL="285750" lvl="0" indent="-228600">
              <a:lnSpc>
                <a:spcPct val="150000"/>
              </a:lnSpc>
              <a:spcAft>
                <a:spcPts val="600"/>
              </a:spcAft>
              <a:buClrTx/>
              <a:buFont typeface="Arial" panose="020B0604020202020204" pitchFamily="34" charset="0"/>
              <a:buChar char="•"/>
              <a:defRPr/>
            </a:pPr>
            <a:r>
              <a:rPr lang="en-US" sz="2000" kern="1200" dirty="0">
                <a:solidFill>
                  <a:schemeClr val="tx1"/>
                </a:solidFill>
              </a:rPr>
              <a:t>The </a:t>
            </a:r>
            <a:r>
              <a:rPr lang="en-IN" sz="2100" kern="1200" dirty="0">
                <a:solidFill>
                  <a:schemeClr val="tx1"/>
                </a:solidFill>
              </a:rPr>
              <a:t>final sentence embedding contains 512 dimensions</a:t>
            </a:r>
            <a:r>
              <a:rPr lang="en-US" sz="2100" kern="1200" dirty="0">
                <a:solidFill>
                  <a:schemeClr val="tx1"/>
                </a:solidFill>
              </a:rPr>
              <a:t>.</a:t>
            </a:r>
          </a:p>
        </p:txBody>
      </p:sp>
    </p:spTree>
    <p:extLst>
      <p:ext uri="{BB962C8B-B14F-4D97-AF65-F5344CB8AC3E}">
        <p14:creationId xmlns:p14="http://schemas.microsoft.com/office/powerpoint/2010/main" val="2116889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5"/>
        <p:cNvGrpSpPr/>
        <p:nvPr/>
      </p:nvGrpSpPr>
      <p:grpSpPr>
        <a:xfrm>
          <a:off x="0" y="0"/>
          <a:ext cx="0" cy="0"/>
          <a:chOff x="0" y="0"/>
          <a:chExt cx="0" cy="0"/>
        </a:xfrm>
      </p:grpSpPr>
      <p:sp>
        <p:nvSpPr>
          <p:cNvPr id="158" name="Google Shape;158;gde8665f01c_4_170"/>
          <p:cNvSpPr txBox="1"/>
          <p:nvPr/>
        </p:nvSpPr>
        <p:spPr>
          <a:xfrm>
            <a:off x="578756" y="3263899"/>
            <a:ext cx="107262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a:solidFill>
                  <a:schemeClr val="lt1"/>
                </a:solidFill>
                <a:latin typeface="Poppins"/>
                <a:ea typeface="Poppins"/>
                <a:cs typeface="Poppins"/>
                <a:sym typeface="Poppins"/>
              </a:rPr>
              <a:t>Problem Statement</a:t>
            </a:r>
            <a:endParaRPr/>
          </a:p>
        </p:txBody>
      </p:sp>
      <p:sp>
        <p:nvSpPr>
          <p:cNvPr id="159" name="Google Shape;159;gde8665f01c_4_170"/>
          <p:cNvSpPr txBox="1"/>
          <p:nvPr/>
        </p:nvSpPr>
        <p:spPr>
          <a:xfrm>
            <a:off x="615042" y="2973614"/>
            <a:ext cx="27432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chemeClr val="lt1"/>
                </a:solidFill>
                <a:latin typeface="Poppins"/>
                <a:ea typeface="Poppins"/>
                <a:cs typeface="Poppins"/>
                <a:sym typeface="Poppins"/>
              </a:rPr>
              <a:t>Section 1</a:t>
            </a:r>
            <a:endParaRPr/>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91"/>
        <p:cNvGrpSpPr/>
        <p:nvPr/>
      </p:nvGrpSpPr>
      <p:grpSpPr>
        <a:xfrm>
          <a:off x="0" y="0"/>
          <a:ext cx="0" cy="0"/>
          <a:chOff x="0" y="0"/>
          <a:chExt cx="0" cy="0"/>
        </a:xfrm>
      </p:grpSpPr>
      <p:sp>
        <p:nvSpPr>
          <p:cNvPr id="494" name="Google Shape;494;gde8665f01c_4_44"/>
          <p:cNvSpPr txBox="1"/>
          <p:nvPr/>
        </p:nvSpPr>
        <p:spPr>
          <a:xfrm>
            <a:off x="578753" y="3035300"/>
            <a:ext cx="4602900" cy="104670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100" b="0" i="0" u="none" strike="noStrike" kern="0" cap="none" spc="0" normalizeH="0" baseline="0" noProof="0">
                <a:ln>
                  <a:noFill/>
                </a:ln>
                <a:solidFill>
                  <a:srgbClr val="FFFFFF"/>
                </a:solidFill>
                <a:effectLst/>
                <a:uLnTx/>
                <a:uFillTx/>
                <a:latin typeface="Poppins"/>
                <a:ea typeface="Poppins"/>
                <a:cs typeface="Poppins"/>
                <a:sym typeface="Poppins"/>
              </a:rPr>
              <a:t>Proposed Models &amp; </a:t>
            </a:r>
            <a:endParaRPr kumimoji="0" sz="3100" b="0" i="0" u="none" strike="noStrike" kern="0" cap="none" spc="0" normalizeH="0" baseline="0" noProof="0">
              <a:ln>
                <a:noFill/>
              </a:ln>
              <a:solidFill>
                <a:srgbClr val="FFFFFF"/>
              </a:solidFill>
              <a:effectLst/>
              <a:uLnTx/>
              <a:uFillTx/>
              <a:latin typeface="Poppins"/>
              <a:ea typeface="Poppins"/>
              <a:cs typeface="Poppins"/>
              <a:sym typeface="Poppins"/>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100" b="0" i="0" u="none" strike="noStrike" kern="0" cap="none" spc="0" normalizeH="0" baseline="0" noProof="0">
                <a:ln>
                  <a:noFill/>
                </a:ln>
                <a:solidFill>
                  <a:srgbClr val="FFFFFF"/>
                </a:solidFill>
                <a:effectLst/>
                <a:uLnTx/>
                <a:uFillTx/>
                <a:latin typeface="Poppins"/>
                <a:ea typeface="Poppins"/>
                <a:cs typeface="Poppins"/>
                <a:sym typeface="Poppins"/>
              </a:rPr>
              <a:t>Performance analysis</a:t>
            </a:r>
            <a:endParaRPr kumimoji="0" sz="3100" b="0" i="0" u="none" strike="noStrike" kern="0" cap="none" spc="0" normalizeH="0" baseline="0" noProof="0">
              <a:ln>
                <a:noFill/>
              </a:ln>
              <a:solidFill>
                <a:srgbClr val="FFFFFF"/>
              </a:solidFill>
              <a:effectLst/>
              <a:uLnTx/>
              <a:uFillTx/>
              <a:latin typeface="Poppins"/>
              <a:ea typeface="Poppins"/>
              <a:cs typeface="Poppins"/>
              <a:sym typeface="Poppins"/>
            </a:endParaRPr>
          </a:p>
        </p:txBody>
      </p:sp>
      <p:sp>
        <p:nvSpPr>
          <p:cNvPr id="495" name="Google Shape;495;gde8665f01c_4_44"/>
          <p:cNvSpPr txBox="1"/>
          <p:nvPr/>
        </p:nvSpPr>
        <p:spPr>
          <a:xfrm>
            <a:off x="691242" y="2745014"/>
            <a:ext cx="2743200" cy="2925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FFFFFF"/>
                </a:solidFill>
                <a:effectLst/>
                <a:uLnTx/>
                <a:uFillTx/>
                <a:latin typeface="Poppins"/>
                <a:ea typeface="Poppins"/>
                <a:cs typeface="Poppins"/>
                <a:sym typeface="Poppins"/>
              </a:rPr>
              <a:t>Section 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e037991fde_6_0"/>
          <p:cNvSpPr txBox="1">
            <a:spLocks noGrp="1"/>
          </p:cNvSpPr>
          <p:nvPr>
            <p:ph type="ctrTitle"/>
          </p:nvPr>
        </p:nvSpPr>
        <p:spPr>
          <a:xfrm>
            <a:off x="266281" y="345518"/>
            <a:ext cx="10817400" cy="546300"/>
          </a:xfrm>
          <a:prstGeom prst="rect">
            <a:avLst/>
          </a:prstGeom>
        </p:spPr>
        <p:txBody>
          <a:bodyPr spcFirstLastPara="1" wrap="square" lIns="0" tIns="0" rIns="0" bIns="0" anchor="t" anchorCtr="0">
            <a:noAutofit/>
          </a:bodyPr>
          <a:lstStyle/>
          <a:p>
            <a:pPr lvl="0"/>
            <a:r>
              <a:rPr lang="en-US" sz="2000" dirty="0"/>
              <a:t> Different datasets for different levels of model</a:t>
            </a:r>
            <a:endParaRPr sz="2000" dirty="0"/>
          </a:p>
        </p:txBody>
      </p:sp>
      <p:sp>
        <p:nvSpPr>
          <p:cNvPr id="18" name="Google Shape;588;gded62eee6e_6_0">
            <a:extLst>
              <a:ext uri="{FF2B5EF4-FFF2-40B4-BE49-F238E27FC236}">
                <a16:creationId xmlns:a16="http://schemas.microsoft.com/office/drawing/2014/main" id="{DBF5D048-99FC-054A-A54D-98812D5D8338}"/>
              </a:ext>
            </a:extLst>
          </p:cNvPr>
          <p:cNvSpPr/>
          <p:nvPr/>
        </p:nvSpPr>
        <p:spPr>
          <a:xfrm>
            <a:off x="1282343" y="2268875"/>
            <a:ext cx="241927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Price per unit</a:t>
            </a:r>
          </a:p>
        </p:txBody>
      </p:sp>
      <p:sp>
        <p:nvSpPr>
          <p:cNvPr id="19" name="Google Shape;590;gded62eee6e_6_0">
            <a:extLst>
              <a:ext uri="{FF2B5EF4-FFF2-40B4-BE49-F238E27FC236}">
                <a16:creationId xmlns:a16="http://schemas.microsoft.com/office/drawing/2014/main" id="{F9D7ABBF-EE6F-654E-BF48-5915DB0B2DB2}"/>
              </a:ext>
            </a:extLst>
          </p:cNvPr>
          <p:cNvSpPr/>
          <p:nvPr/>
        </p:nvSpPr>
        <p:spPr>
          <a:xfrm>
            <a:off x="1282343" y="2883622"/>
            <a:ext cx="2444467"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Rating distribution</a:t>
            </a:r>
          </a:p>
        </p:txBody>
      </p:sp>
      <p:sp>
        <p:nvSpPr>
          <p:cNvPr id="20" name="Google Shape;586;gded62eee6e_6_0">
            <a:extLst>
              <a:ext uri="{FF2B5EF4-FFF2-40B4-BE49-F238E27FC236}">
                <a16:creationId xmlns:a16="http://schemas.microsoft.com/office/drawing/2014/main" id="{000CEB25-B601-634F-A3B4-803ADEA2CD92}"/>
              </a:ext>
            </a:extLst>
          </p:cNvPr>
          <p:cNvSpPr txBox="1"/>
          <p:nvPr/>
        </p:nvSpPr>
        <p:spPr>
          <a:xfrm>
            <a:off x="1119207" y="1280550"/>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900" kern="0" spc="0" normalizeH="0" baseline="0">
                <a:ln>
                  <a:noFill/>
                </a:ln>
                <a:solidFill>
                  <a:srgbClr val="595959"/>
                </a:solidFill>
                <a:effectLst/>
                <a:uLnTx/>
                <a:uFillTx/>
                <a:latin typeface="Poppins"/>
                <a:ea typeface="Poppins"/>
                <a:cs typeface="Poppi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cs typeface="Poppins"/>
                <a:sym typeface="Arial"/>
              </a:rPr>
              <a:t>Level 1 : Data with basic details</a:t>
            </a:r>
          </a:p>
        </p:txBody>
      </p:sp>
      <p:sp>
        <p:nvSpPr>
          <p:cNvPr id="21" name="Google Shape;586;gded62eee6e_6_0">
            <a:extLst>
              <a:ext uri="{FF2B5EF4-FFF2-40B4-BE49-F238E27FC236}">
                <a16:creationId xmlns:a16="http://schemas.microsoft.com/office/drawing/2014/main" id="{C446A83F-DDC7-2E40-BF72-978BD58C88EB}"/>
              </a:ext>
            </a:extLst>
          </p:cNvPr>
          <p:cNvSpPr txBox="1"/>
          <p:nvPr/>
        </p:nvSpPr>
        <p:spPr>
          <a:xfrm>
            <a:off x="4723077" y="1280550"/>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900" kern="0" spc="0" normalizeH="0" baseline="0">
                <a:ln>
                  <a:noFill/>
                </a:ln>
                <a:solidFill>
                  <a:srgbClr val="595959"/>
                </a:solidFill>
                <a:effectLst/>
                <a:uLnTx/>
                <a:uFillTx/>
                <a:latin typeface="Poppins"/>
                <a:ea typeface="Poppins"/>
                <a:cs typeface="Poppi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cs typeface="Poppins"/>
                <a:sym typeface="Arial"/>
              </a:rPr>
              <a:t>Level 2 : Data with sentiment details</a:t>
            </a:r>
          </a:p>
        </p:txBody>
      </p:sp>
      <p:sp>
        <p:nvSpPr>
          <p:cNvPr id="22" name="Google Shape;586;gded62eee6e_6_0">
            <a:extLst>
              <a:ext uri="{FF2B5EF4-FFF2-40B4-BE49-F238E27FC236}">
                <a16:creationId xmlns:a16="http://schemas.microsoft.com/office/drawing/2014/main" id="{26221D83-AF7E-E24C-ADDC-5A3659AC497F}"/>
              </a:ext>
            </a:extLst>
          </p:cNvPr>
          <p:cNvSpPr txBox="1"/>
          <p:nvPr/>
        </p:nvSpPr>
        <p:spPr>
          <a:xfrm>
            <a:off x="8326947" y="1280550"/>
            <a:ext cx="3327676"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900" kern="0" spc="0" normalizeH="0" baseline="0">
                <a:ln>
                  <a:noFill/>
                </a:ln>
                <a:solidFill>
                  <a:srgbClr val="595959"/>
                </a:solidFill>
                <a:effectLst/>
                <a:uLnTx/>
                <a:uFillTx/>
                <a:latin typeface="Poppins"/>
                <a:ea typeface="Poppins"/>
                <a:cs typeface="Poppi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cs typeface="Poppins"/>
                <a:sym typeface="Arial"/>
              </a:rPr>
              <a:t>Level 3 : Data with review details &amp; embeddings</a:t>
            </a:r>
          </a:p>
        </p:txBody>
      </p:sp>
      <p:sp>
        <p:nvSpPr>
          <p:cNvPr id="23" name="Google Shape;588;gded62eee6e_6_0">
            <a:extLst>
              <a:ext uri="{FF2B5EF4-FFF2-40B4-BE49-F238E27FC236}">
                <a16:creationId xmlns:a16="http://schemas.microsoft.com/office/drawing/2014/main" id="{D3D0D77A-8ED6-0B4A-8049-5A8E30AB836E}"/>
              </a:ext>
            </a:extLst>
          </p:cNvPr>
          <p:cNvSpPr/>
          <p:nvPr/>
        </p:nvSpPr>
        <p:spPr>
          <a:xfrm>
            <a:off x="4922498" y="2315660"/>
            <a:ext cx="241927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Price per unit</a:t>
            </a:r>
          </a:p>
        </p:txBody>
      </p:sp>
      <p:sp>
        <p:nvSpPr>
          <p:cNvPr id="24" name="Google Shape;590;gded62eee6e_6_0">
            <a:extLst>
              <a:ext uri="{FF2B5EF4-FFF2-40B4-BE49-F238E27FC236}">
                <a16:creationId xmlns:a16="http://schemas.microsoft.com/office/drawing/2014/main" id="{48A86258-9648-DC44-AC8A-D6F9560170D5}"/>
              </a:ext>
            </a:extLst>
          </p:cNvPr>
          <p:cNvSpPr/>
          <p:nvPr/>
        </p:nvSpPr>
        <p:spPr>
          <a:xfrm>
            <a:off x="4909903" y="2930408"/>
            <a:ext cx="2444467"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Rating distribution</a:t>
            </a:r>
          </a:p>
        </p:txBody>
      </p:sp>
      <p:sp>
        <p:nvSpPr>
          <p:cNvPr id="25" name="Google Shape;590;gded62eee6e_6_0">
            <a:extLst>
              <a:ext uri="{FF2B5EF4-FFF2-40B4-BE49-F238E27FC236}">
                <a16:creationId xmlns:a16="http://schemas.microsoft.com/office/drawing/2014/main" id="{126D9978-CC04-B04B-BEEA-8C69EE0BFA07}"/>
              </a:ext>
            </a:extLst>
          </p:cNvPr>
          <p:cNvSpPr/>
          <p:nvPr/>
        </p:nvSpPr>
        <p:spPr>
          <a:xfrm>
            <a:off x="4922498" y="3516680"/>
            <a:ext cx="2444467" cy="500287"/>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Sentiment score</a:t>
            </a:r>
          </a:p>
        </p:txBody>
      </p:sp>
      <p:sp>
        <p:nvSpPr>
          <p:cNvPr id="26" name="Google Shape;590;gded62eee6e_6_0">
            <a:extLst>
              <a:ext uri="{FF2B5EF4-FFF2-40B4-BE49-F238E27FC236}">
                <a16:creationId xmlns:a16="http://schemas.microsoft.com/office/drawing/2014/main" id="{DBE3297E-CD19-784E-AA85-80419646B0B1}"/>
              </a:ext>
            </a:extLst>
          </p:cNvPr>
          <p:cNvSpPr/>
          <p:nvPr/>
        </p:nvSpPr>
        <p:spPr>
          <a:xfrm>
            <a:off x="4922498" y="4102951"/>
            <a:ext cx="2444467" cy="690111"/>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Pros list keywords and counts</a:t>
            </a:r>
          </a:p>
        </p:txBody>
      </p:sp>
      <p:sp>
        <p:nvSpPr>
          <p:cNvPr id="27" name="Google Shape;590;gded62eee6e_6_0">
            <a:extLst>
              <a:ext uri="{FF2B5EF4-FFF2-40B4-BE49-F238E27FC236}">
                <a16:creationId xmlns:a16="http://schemas.microsoft.com/office/drawing/2014/main" id="{CFC4697D-46DA-7542-A2E5-50CBF004B955}"/>
              </a:ext>
            </a:extLst>
          </p:cNvPr>
          <p:cNvSpPr/>
          <p:nvPr/>
        </p:nvSpPr>
        <p:spPr>
          <a:xfrm>
            <a:off x="4922498" y="4879046"/>
            <a:ext cx="2444467" cy="690111"/>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Cons list keywords and counts</a:t>
            </a:r>
          </a:p>
        </p:txBody>
      </p:sp>
      <p:sp>
        <p:nvSpPr>
          <p:cNvPr id="28" name="Google Shape;588;gded62eee6e_6_0">
            <a:extLst>
              <a:ext uri="{FF2B5EF4-FFF2-40B4-BE49-F238E27FC236}">
                <a16:creationId xmlns:a16="http://schemas.microsoft.com/office/drawing/2014/main" id="{6C6338B8-5B69-E24B-9B3C-9CC2F6AF2B46}"/>
              </a:ext>
            </a:extLst>
          </p:cNvPr>
          <p:cNvSpPr/>
          <p:nvPr/>
        </p:nvSpPr>
        <p:spPr>
          <a:xfrm>
            <a:off x="8900524" y="2268874"/>
            <a:ext cx="241927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Price per unit</a:t>
            </a:r>
          </a:p>
        </p:txBody>
      </p:sp>
      <p:sp>
        <p:nvSpPr>
          <p:cNvPr id="29" name="Google Shape;590;gded62eee6e_6_0">
            <a:extLst>
              <a:ext uri="{FF2B5EF4-FFF2-40B4-BE49-F238E27FC236}">
                <a16:creationId xmlns:a16="http://schemas.microsoft.com/office/drawing/2014/main" id="{7467274A-4BDC-EA48-9ED7-C470FDABF3F0}"/>
              </a:ext>
            </a:extLst>
          </p:cNvPr>
          <p:cNvSpPr/>
          <p:nvPr/>
        </p:nvSpPr>
        <p:spPr>
          <a:xfrm>
            <a:off x="8887929" y="2883622"/>
            <a:ext cx="2444467"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Rating distribution</a:t>
            </a:r>
          </a:p>
        </p:txBody>
      </p:sp>
      <p:sp>
        <p:nvSpPr>
          <p:cNvPr id="30" name="Google Shape;590;gded62eee6e_6_0">
            <a:extLst>
              <a:ext uri="{FF2B5EF4-FFF2-40B4-BE49-F238E27FC236}">
                <a16:creationId xmlns:a16="http://schemas.microsoft.com/office/drawing/2014/main" id="{9637A47B-123C-4C45-8E70-69EEEAE719F8}"/>
              </a:ext>
            </a:extLst>
          </p:cNvPr>
          <p:cNvSpPr/>
          <p:nvPr/>
        </p:nvSpPr>
        <p:spPr>
          <a:xfrm>
            <a:off x="8900524" y="3469894"/>
            <a:ext cx="2444467"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Sentiment score</a:t>
            </a:r>
          </a:p>
        </p:txBody>
      </p:sp>
      <p:sp>
        <p:nvSpPr>
          <p:cNvPr id="31" name="Google Shape;590;gded62eee6e_6_0">
            <a:extLst>
              <a:ext uri="{FF2B5EF4-FFF2-40B4-BE49-F238E27FC236}">
                <a16:creationId xmlns:a16="http://schemas.microsoft.com/office/drawing/2014/main" id="{2A59AC4E-96C3-5947-B165-CA0AD9EE7C82}"/>
              </a:ext>
            </a:extLst>
          </p:cNvPr>
          <p:cNvSpPr/>
          <p:nvPr/>
        </p:nvSpPr>
        <p:spPr>
          <a:xfrm>
            <a:off x="8900524" y="4056165"/>
            <a:ext cx="2444467" cy="690111"/>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Pros list keywords and counts</a:t>
            </a:r>
          </a:p>
        </p:txBody>
      </p:sp>
      <p:sp>
        <p:nvSpPr>
          <p:cNvPr id="32" name="Google Shape;590;gded62eee6e_6_0">
            <a:extLst>
              <a:ext uri="{FF2B5EF4-FFF2-40B4-BE49-F238E27FC236}">
                <a16:creationId xmlns:a16="http://schemas.microsoft.com/office/drawing/2014/main" id="{9007F67D-D054-2E4D-926D-483B7316E129}"/>
              </a:ext>
            </a:extLst>
          </p:cNvPr>
          <p:cNvSpPr/>
          <p:nvPr/>
        </p:nvSpPr>
        <p:spPr>
          <a:xfrm>
            <a:off x="8900524" y="4832260"/>
            <a:ext cx="2444467" cy="690111"/>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Cons list keywords and counts</a:t>
            </a:r>
          </a:p>
        </p:txBody>
      </p:sp>
      <p:sp>
        <p:nvSpPr>
          <p:cNvPr id="39" name="Google Shape;588;gded62eee6e_6_0">
            <a:extLst>
              <a:ext uri="{FF2B5EF4-FFF2-40B4-BE49-F238E27FC236}">
                <a16:creationId xmlns:a16="http://schemas.microsoft.com/office/drawing/2014/main" id="{60A0D231-7701-F645-9515-9752EAF8E813}"/>
              </a:ext>
            </a:extLst>
          </p:cNvPr>
          <p:cNvSpPr/>
          <p:nvPr/>
        </p:nvSpPr>
        <p:spPr>
          <a:xfrm>
            <a:off x="8925712" y="5608355"/>
            <a:ext cx="2419279" cy="716663"/>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Review Word embeddings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526873"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582672" y="392611"/>
            <a:ext cx="400874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Lasso Regression</a:t>
            </a:r>
          </a:p>
        </p:txBody>
      </p:sp>
      <p:sp>
        <p:nvSpPr>
          <p:cNvPr id="586" name="Google Shape;586;gded62eee6e_6_0"/>
          <p:cNvSpPr txBox="1"/>
          <p:nvPr/>
        </p:nvSpPr>
        <p:spPr>
          <a:xfrm>
            <a:off x="6095411" y="1271431"/>
            <a:ext cx="5230117"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9021333" y="3565006"/>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7709813" y="3521174"/>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9021332" y="4203451"/>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7709813" y="4182153"/>
            <a:ext cx="1326964" cy="60469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9018115" y="5007037"/>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32.9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7706681" y="4974185"/>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9033645" y="5766217"/>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7691151" y="5732003"/>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7288690" y="2362162"/>
            <a:ext cx="238025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Arial"/>
              </a:rPr>
              <a:t>sentiment</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 details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9983439" y="2336430"/>
            <a:ext cx="2017642"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8544619" y="3105841"/>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992260" y="3105841"/>
            <a:ext cx="0" cy="500505"/>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6635158" y="1755385"/>
            <a:ext cx="802710" cy="671019"/>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10279463" y="1777529"/>
            <a:ext cx="734275" cy="543542"/>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306760" y="3606346"/>
            <a:ext cx="663599"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0.82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983439" y="3591433"/>
            <a:ext cx="1323320"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306760" y="432291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0.66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983439" y="4182154"/>
            <a:ext cx="1308662" cy="60469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292101" y="5072126"/>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9.1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982609" y="5036687"/>
            <a:ext cx="1308662"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65061" y="5760978"/>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17.2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982609" y="5736162"/>
            <a:ext cx="1282451"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8" name="Picture 2" descr="LASSO Regression Tutorial. Bias-variance evaluation using LASSO… | by  Benjamin Obi Tayo Ph.D. | Towards Data Science">
            <a:extLst>
              <a:ext uri="{FF2B5EF4-FFF2-40B4-BE49-F238E27FC236}">
                <a16:creationId xmlns:a16="http://schemas.microsoft.com/office/drawing/2014/main" id="{8F3383CD-DF82-6944-8A2B-FE112E70E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8" t="16977" r="2745" b="3123"/>
          <a:stretch/>
        </p:blipFill>
        <p:spPr bwMode="auto">
          <a:xfrm>
            <a:off x="86157" y="2870449"/>
            <a:ext cx="4166039" cy="2494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B409074-C4FB-A145-B30D-4FC61CD4222B}"/>
              </a:ext>
            </a:extLst>
          </p:cNvPr>
          <p:cNvSpPr txBox="1"/>
          <p:nvPr/>
        </p:nvSpPr>
        <p:spPr>
          <a:xfrm>
            <a:off x="86157" y="2206160"/>
            <a:ext cx="38025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Wingdings" pitchFamily="2" charset="2"/>
              </a:rPr>
              <a:t> Lasso regression is linear regression with L1 regularization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Google Shape;587;gded62eee6e_6_0">
            <a:extLst>
              <a:ext uri="{FF2B5EF4-FFF2-40B4-BE49-F238E27FC236}">
                <a16:creationId xmlns:a16="http://schemas.microsoft.com/office/drawing/2014/main" id="{A4C2B4FF-750F-534C-BD47-317FAD7E2C22}"/>
              </a:ext>
            </a:extLst>
          </p:cNvPr>
          <p:cNvSpPr/>
          <p:nvPr/>
        </p:nvSpPr>
        <p:spPr>
          <a:xfrm>
            <a:off x="6306576" y="3591433"/>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4" name="Google Shape;588;gded62eee6e_6_0">
            <a:extLst>
              <a:ext uri="{FF2B5EF4-FFF2-40B4-BE49-F238E27FC236}">
                <a16:creationId xmlns:a16="http://schemas.microsoft.com/office/drawing/2014/main" id="{E255D40C-7E28-2B41-9C4D-8D89626773B7}"/>
              </a:ext>
            </a:extLst>
          </p:cNvPr>
          <p:cNvSpPr/>
          <p:nvPr/>
        </p:nvSpPr>
        <p:spPr>
          <a:xfrm>
            <a:off x="4995056" y="3547601"/>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36" name="Google Shape;589;gded62eee6e_6_0">
            <a:extLst>
              <a:ext uri="{FF2B5EF4-FFF2-40B4-BE49-F238E27FC236}">
                <a16:creationId xmlns:a16="http://schemas.microsoft.com/office/drawing/2014/main" id="{B0521352-F9EA-5F41-A3EB-248D4B906121}"/>
              </a:ext>
            </a:extLst>
          </p:cNvPr>
          <p:cNvSpPr/>
          <p:nvPr/>
        </p:nvSpPr>
        <p:spPr>
          <a:xfrm>
            <a:off x="6306575" y="4229878"/>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7" name="Google Shape;590;gded62eee6e_6_0">
            <a:extLst>
              <a:ext uri="{FF2B5EF4-FFF2-40B4-BE49-F238E27FC236}">
                <a16:creationId xmlns:a16="http://schemas.microsoft.com/office/drawing/2014/main" id="{EC2C8847-212E-4446-8D22-4A349408A5DA}"/>
              </a:ext>
            </a:extLst>
          </p:cNvPr>
          <p:cNvSpPr/>
          <p:nvPr/>
        </p:nvSpPr>
        <p:spPr>
          <a:xfrm>
            <a:off x="4995056" y="4182153"/>
            <a:ext cx="1326964" cy="60469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38" name="Google Shape;591;gded62eee6e_6_0">
            <a:extLst>
              <a:ext uri="{FF2B5EF4-FFF2-40B4-BE49-F238E27FC236}">
                <a16:creationId xmlns:a16="http://schemas.microsoft.com/office/drawing/2014/main" id="{61989398-9024-0C44-A1ED-27018C93E2A3}"/>
              </a:ext>
            </a:extLst>
          </p:cNvPr>
          <p:cNvSpPr/>
          <p:nvPr/>
        </p:nvSpPr>
        <p:spPr>
          <a:xfrm>
            <a:off x="6303358" y="5033464"/>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33.8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9" name="Google Shape;592;gded62eee6e_6_0">
            <a:extLst>
              <a:ext uri="{FF2B5EF4-FFF2-40B4-BE49-F238E27FC236}">
                <a16:creationId xmlns:a16="http://schemas.microsoft.com/office/drawing/2014/main" id="{C305ABC2-3A92-7A46-B64F-EA3C0A1ECFA2}"/>
              </a:ext>
            </a:extLst>
          </p:cNvPr>
          <p:cNvSpPr/>
          <p:nvPr/>
        </p:nvSpPr>
        <p:spPr>
          <a:xfrm>
            <a:off x="4991924" y="5000612"/>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2" name="Google Shape;593;gded62eee6e_6_0">
            <a:extLst>
              <a:ext uri="{FF2B5EF4-FFF2-40B4-BE49-F238E27FC236}">
                <a16:creationId xmlns:a16="http://schemas.microsoft.com/office/drawing/2014/main" id="{93DE2EA0-FB47-F64F-831A-82B929796DB2}"/>
              </a:ext>
            </a:extLst>
          </p:cNvPr>
          <p:cNvSpPr/>
          <p:nvPr/>
        </p:nvSpPr>
        <p:spPr>
          <a:xfrm>
            <a:off x="6318888" y="5792644"/>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37.9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594;gded62eee6e_6_0">
            <a:extLst>
              <a:ext uri="{FF2B5EF4-FFF2-40B4-BE49-F238E27FC236}">
                <a16:creationId xmlns:a16="http://schemas.microsoft.com/office/drawing/2014/main" id="{600A9B3B-EFBE-864D-8D4A-4F38EDCE3882}"/>
              </a:ext>
            </a:extLst>
          </p:cNvPr>
          <p:cNvSpPr/>
          <p:nvPr/>
        </p:nvSpPr>
        <p:spPr>
          <a:xfrm>
            <a:off x="4976394" y="5758430"/>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Google Shape;586;gded62eee6e_6_0">
            <a:extLst>
              <a:ext uri="{FF2B5EF4-FFF2-40B4-BE49-F238E27FC236}">
                <a16:creationId xmlns:a16="http://schemas.microsoft.com/office/drawing/2014/main" id="{D3357E16-C618-7642-AF94-505E38D10A11}"/>
              </a:ext>
            </a:extLst>
          </p:cNvPr>
          <p:cNvSpPr txBox="1"/>
          <p:nvPr/>
        </p:nvSpPr>
        <p:spPr>
          <a:xfrm>
            <a:off x="5031194" y="2406075"/>
            <a:ext cx="193898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basic details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45" name="Google Shape;429;gded62eee6e_11_37">
            <a:extLst>
              <a:ext uri="{FF2B5EF4-FFF2-40B4-BE49-F238E27FC236}">
                <a16:creationId xmlns:a16="http://schemas.microsoft.com/office/drawing/2014/main" id="{32E77514-E241-974E-BFB3-10DEB8556574}"/>
              </a:ext>
            </a:extLst>
          </p:cNvPr>
          <p:cNvCxnSpPr>
            <a:cxnSpLocks/>
          </p:cNvCxnSpPr>
          <p:nvPr/>
        </p:nvCxnSpPr>
        <p:spPr>
          <a:xfrm>
            <a:off x="6000684" y="3133176"/>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7" name="Google Shape;429;gded62eee6e_11_37">
            <a:extLst>
              <a:ext uri="{FF2B5EF4-FFF2-40B4-BE49-F238E27FC236}">
                <a16:creationId xmlns:a16="http://schemas.microsoft.com/office/drawing/2014/main" id="{D7AB933E-D278-0149-9B9E-01D1E153B99E}"/>
              </a:ext>
            </a:extLst>
          </p:cNvPr>
          <p:cNvCxnSpPr>
            <a:cxnSpLocks/>
            <a:stCxn id="586" idx="2"/>
          </p:cNvCxnSpPr>
          <p:nvPr/>
        </p:nvCxnSpPr>
        <p:spPr>
          <a:xfrm>
            <a:off x="8710470" y="1748431"/>
            <a:ext cx="0" cy="613731"/>
          </a:xfrm>
          <a:prstGeom prst="straightConnector1">
            <a:avLst/>
          </a:prstGeom>
          <a:noFill/>
          <a:ln w="19050"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11728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P spid="33" grpId="0" animBg="1"/>
      <p:bldP spid="34" grpId="0" animBg="1"/>
      <p:bldP spid="36" grpId="0" animBg="1"/>
      <p:bldP spid="37" grpId="0" animBg="1"/>
      <p:bldP spid="38" grpId="0" animBg="1"/>
      <p:bldP spid="39" grpId="0" animBg="1"/>
      <p:bldP spid="42" grpId="0" animBg="1"/>
      <p:bldP spid="43"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473506"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123947" y="392611"/>
            <a:ext cx="4414105"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Random forest Regression</a:t>
            </a:r>
          </a:p>
        </p:txBody>
      </p:sp>
      <p:sp>
        <p:nvSpPr>
          <p:cNvPr id="586" name="Google Shape;586;gded62eee6e_6_0"/>
          <p:cNvSpPr txBox="1"/>
          <p:nvPr/>
        </p:nvSpPr>
        <p:spPr>
          <a:xfrm>
            <a:off x="6042044" y="1271431"/>
            <a:ext cx="5230117"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8967966" y="3565006"/>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7656446" y="3521174"/>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8967965" y="4203451"/>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7656446" y="4182153"/>
            <a:ext cx="1326964" cy="60469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8964748" y="5007037"/>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7.06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7653314" y="4974185"/>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8980278" y="5766217"/>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11.14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7637784" y="5732003"/>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9930072" y="2336430"/>
            <a:ext cx="2017642"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8516426" y="3119172"/>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938893" y="3105841"/>
            <a:ext cx="0" cy="500505"/>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6581791" y="1755385"/>
            <a:ext cx="802710" cy="671019"/>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10226096" y="1777529"/>
            <a:ext cx="734275" cy="543542"/>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253393" y="3606346"/>
            <a:ext cx="663599"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930072" y="3591433"/>
            <a:ext cx="1323320"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253393" y="432291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0.85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930072" y="4203452"/>
            <a:ext cx="1308662" cy="58339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238734" y="5072126"/>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6.72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929242" y="5036687"/>
            <a:ext cx="1308662"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11694" y="5760978"/>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10.80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929242" y="5736162"/>
            <a:ext cx="1282451"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33" name="Google Shape;587;gded62eee6e_6_0">
            <a:extLst>
              <a:ext uri="{FF2B5EF4-FFF2-40B4-BE49-F238E27FC236}">
                <a16:creationId xmlns:a16="http://schemas.microsoft.com/office/drawing/2014/main" id="{A4C2B4FF-750F-534C-BD47-317FAD7E2C22}"/>
              </a:ext>
            </a:extLst>
          </p:cNvPr>
          <p:cNvSpPr/>
          <p:nvPr/>
        </p:nvSpPr>
        <p:spPr>
          <a:xfrm>
            <a:off x="6253209" y="3591433"/>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4" name="Google Shape;588;gded62eee6e_6_0">
            <a:extLst>
              <a:ext uri="{FF2B5EF4-FFF2-40B4-BE49-F238E27FC236}">
                <a16:creationId xmlns:a16="http://schemas.microsoft.com/office/drawing/2014/main" id="{E255D40C-7E28-2B41-9C4D-8D89626773B7}"/>
              </a:ext>
            </a:extLst>
          </p:cNvPr>
          <p:cNvSpPr/>
          <p:nvPr/>
        </p:nvSpPr>
        <p:spPr>
          <a:xfrm>
            <a:off x="4941689" y="3547601"/>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36" name="Google Shape;589;gded62eee6e_6_0">
            <a:extLst>
              <a:ext uri="{FF2B5EF4-FFF2-40B4-BE49-F238E27FC236}">
                <a16:creationId xmlns:a16="http://schemas.microsoft.com/office/drawing/2014/main" id="{B0521352-F9EA-5F41-A3EB-248D4B906121}"/>
              </a:ext>
            </a:extLst>
          </p:cNvPr>
          <p:cNvSpPr/>
          <p:nvPr/>
        </p:nvSpPr>
        <p:spPr>
          <a:xfrm>
            <a:off x="6253208" y="4229878"/>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7" name="Google Shape;590;gded62eee6e_6_0">
            <a:extLst>
              <a:ext uri="{FF2B5EF4-FFF2-40B4-BE49-F238E27FC236}">
                <a16:creationId xmlns:a16="http://schemas.microsoft.com/office/drawing/2014/main" id="{EC2C8847-212E-4446-8D22-4A349408A5DA}"/>
              </a:ext>
            </a:extLst>
          </p:cNvPr>
          <p:cNvSpPr/>
          <p:nvPr/>
        </p:nvSpPr>
        <p:spPr>
          <a:xfrm>
            <a:off x="4941689" y="4208580"/>
            <a:ext cx="1326964" cy="57827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38" name="Google Shape;591;gded62eee6e_6_0">
            <a:extLst>
              <a:ext uri="{FF2B5EF4-FFF2-40B4-BE49-F238E27FC236}">
                <a16:creationId xmlns:a16="http://schemas.microsoft.com/office/drawing/2014/main" id="{61989398-9024-0C44-A1ED-27018C93E2A3}"/>
              </a:ext>
            </a:extLst>
          </p:cNvPr>
          <p:cNvSpPr/>
          <p:nvPr/>
        </p:nvSpPr>
        <p:spPr>
          <a:xfrm>
            <a:off x="6249991" y="5033464"/>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18.4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9" name="Google Shape;592;gded62eee6e_6_0">
            <a:extLst>
              <a:ext uri="{FF2B5EF4-FFF2-40B4-BE49-F238E27FC236}">
                <a16:creationId xmlns:a16="http://schemas.microsoft.com/office/drawing/2014/main" id="{C305ABC2-3A92-7A46-B64F-EA3C0A1ECFA2}"/>
              </a:ext>
            </a:extLst>
          </p:cNvPr>
          <p:cNvSpPr/>
          <p:nvPr/>
        </p:nvSpPr>
        <p:spPr>
          <a:xfrm>
            <a:off x="4938557" y="5000612"/>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2" name="Google Shape;593;gded62eee6e_6_0">
            <a:extLst>
              <a:ext uri="{FF2B5EF4-FFF2-40B4-BE49-F238E27FC236}">
                <a16:creationId xmlns:a16="http://schemas.microsoft.com/office/drawing/2014/main" id="{93DE2EA0-FB47-F64F-831A-82B929796DB2}"/>
              </a:ext>
            </a:extLst>
          </p:cNvPr>
          <p:cNvSpPr/>
          <p:nvPr/>
        </p:nvSpPr>
        <p:spPr>
          <a:xfrm>
            <a:off x="6265521" y="5792644"/>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27.6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594;gded62eee6e_6_0">
            <a:extLst>
              <a:ext uri="{FF2B5EF4-FFF2-40B4-BE49-F238E27FC236}">
                <a16:creationId xmlns:a16="http://schemas.microsoft.com/office/drawing/2014/main" id="{600A9B3B-EFBE-864D-8D4A-4F38EDCE3882}"/>
              </a:ext>
            </a:extLst>
          </p:cNvPr>
          <p:cNvSpPr/>
          <p:nvPr/>
        </p:nvSpPr>
        <p:spPr>
          <a:xfrm>
            <a:off x="4923027" y="5758430"/>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Google Shape;586;gded62eee6e_6_0">
            <a:extLst>
              <a:ext uri="{FF2B5EF4-FFF2-40B4-BE49-F238E27FC236}">
                <a16:creationId xmlns:a16="http://schemas.microsoft.com/office/drawing/2014/main" id="{D3357E16-C618-7642-AF94-505E38D10A11}"/>
              </a:ext>
            </a:extLst>
          </p:cNvPr>
          <p:cNvSpPr txBox="1"/>
          <p:nvPr/>
        </p:nvSpPr>
        <p:spPr>
          <a:xfrm>
            <a:off x="4977827" y="2406075"/>
            <a:ext cx="193898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basic details</a:t>
            </a:r>
          </a:p>
        </p:txBody>
      </p:sp>
      <p:cxnSp>
        <p:nvCxnSpPr>
          <p:cNvPr id="45" name="Google Shape;429;gded62eee6e_11_37">
            <a:extLst>
              <a:ext uri="{FF2B5EF4-FFF2-40B4-BE49-F238E27FC236}">
                <a16:creationId xmlns:a16="http://schemas.microsoft.com/office/drawing/2014/main" id="{32E77514-E241-974E-BFB3-10DEB8556574}"/>
              </a:ext>
            </a:extLst>
          </p:cNvPr>
          <p:cNvCxnSpPr>
            <a:cxnSpLocks/>
          </p:cNvCxnSpPr>
          <p:nvPr/>
        </p:nvCxnSpPr>
        <p:spPr>
          <a:xfrm>
            <a:off x="5947317" y="3133176"/>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7" name="Google Shape;429;gded62eee6e_11_37">
            <a:extLst>
              <a:ext uri="{FF2B5EF4-FFF2-40B4-BE49-F238E27FC236}">
                <a16:creationId xmlns:a16="http://schemas.microsoft.com/office/drawing/2014/main" id="{D7AB933E-D278-0149-9B9E-01D1E153B99E}"/>
              </a:ext>
            </a:extLst>
          </p:cNvPr>
          <p:cNvCxnSpPr>
            <a:cxnSpLocks/>
          </p:cNvCxnSpPr>
          <p:nvPr/>
        </p:nvCxnSpPr>
        <p:spPr>
          <a:xfrm>
            <a:off x="8516426" y="1748431"/>
            <a:ext cx="0" cy="613731"/>
          </a:xfrm>
          <a:prstGeom prst="straightConnector1">
            <a:avLst/>
          </a:prstGeom>
          <a:noFill/>
          <a:ln w="19050" cap="flat" cmpd="sng">
            <a:solidFill>
              <a:schemeClr val="accent1"/>
            </a:solidFill>
            <a:prstDash val="solid"/>
            <a:miter lim="800000"/>
            <a:headEnd type="none" w="sm" len="sm"/>
            <a:tailEnd type="triangle" w="med" len="med"/>
          </a:ln>
        </p:spPr>
      </p:cxnSp>
      <p:pic>
        <p:nvPicPr>
          <p:cNvPr id="48" name="Picture 2" descr="Random Forest Regression. Random Forest Regression is a… | by Chaya Bakshi  | Level Up Coding">
            <a:extLst>
              <a:ext uri="{FF2B5EF4-FFF2-40B4-BE49-F238E27FC236}">
                <a16:creationId xmlns:a16="http://schemas.microsoft.com/office/drawing/2014/main" id="{7A49EB90-94E0-3140-AB40-846C56E69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3"/>
          <a:stretch/>
        </p:blipFill>
        <p:spPr bwMode="auto">
          <a:xfrm>
            <a:off x="-1" y="2501540"/>
            <a:ext cx="4046983" cy="3149647"/>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586;gded62eee6e_6_0">
            <a:extLst>
              <a:ext uri="{FF2B5EF4-FFF2-40B4-BE49-F238E27FC236}">
                <a16:creationId xmlns:a16="http://schemas.microsoft.com/office/drawing/2014/main" id="{43934CF8-6F48-DF42-9FBE-BD27E8F41CD2}"/>
              </a:ext>
            </a:extLst>
          </p:cNvPr>
          <p:cNvSpPr txBox="1"/>
          <p:nvPr/>
        </p:nvSpPr>
        <p:spPr>
          <a:xfrm>
            <a:off x="7235323" y="2362162"/>
            <a:ext cx="238025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Arial"/>
              </a:rPr>
              <a:t>sentiment</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 details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01316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8" grpId="0" animBg="1"/>
      <p:bldP spid="50" grpId="0" animBg="1"/>
      <p:bldP spid="51" grpId="0" animBg="1"/>
      <p:bldP spid="52" grpId="0" animBg="1"/>
      <p:bldP spid="53" grpId="0" animBg="1"/>
      <p:bldP spid="54" grpId="0" animBg="1"/>
      <p:bldP spid="55" grpId="0" animBg="1"/>
      <p:bldP spid="56" grpId="0" animBg="1"/>
      <p:bldP spid="57" grpId="0" animBg="1"/>
      <p:bldP spid="33" grpId="0" animBg="1"/>
      <p:bldP spid="34" grpId="0" animBg="1"/>
      <p:bldP spid="36" grpId="0" animBg="1"/>
      <p:bldP spid="37" grpId="0" animBg="1"/>
      <p:bldP spid="38" grpId="0" animBg="1"/>
      <p:bldP spid="39" grpId="0" animBg="1"/>
      <p:bldP spid="42" grpId="0" animBg="1"/>
      <p:bldP spid="43" grpId="0" animBg="1"/>
      <p:bldP spid="44" grpId="0" animBg="1"/>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527462" y="1460845"/>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385671" y="382563"/>
            <a:ext cx="420633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XGBoost Regression</a:t>
            </a:r>
          </a:p>
        </p:txBody>
      </p:sp>
      <p:sp>
        <p:nvSpPr>
          <p:cNvPr id="586" name="Google Shape;586;gded62eee6e_6_0"/>
          <p:cNvSpPr txBox="1"/>
          <p:nvPr/>
        </p:nvSpPr>
        <p:spPr>
          <a:xfrm>
            <a:off x="6096000" y="1261383"/>
            <a:ext cx="5230117"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9021922" y="3554958"/>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7710402" y="3511126"/>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9021921" y="4193403"/>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7710402" y="4172105"/>
            <a:ext cx="1326964" cy="60469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9018704" y="4996989"/>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4.90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7707270" y="4964137"/>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9034234" y="5756169"/>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8.40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7691740" y="5721955"/>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9984028" y="2326382"/>
            <a:ext cx="2017642"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8595450" y="3095793"/>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992849" y="3095793"/>
            <a:ext cx="0" cy="500505"/>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6635747" y="1745337"/>
            <a:ext cx="802710" cy="671019"/>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10280052" y="1767481"/>
            <a:ext cx="734275" cy="543542"/>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307349" y="3596298"/>
            <a:ext cx="663599"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984028" y="3581385"/>
            <a:ext cx="1323320"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307349" y="4312868"/>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984028" y="4193404"/>
            <a:ext cx="1308662" cy="58339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292690" y="5062078"/>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5.1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983198" y="5026639"/>
            <a:ext cx="1308662"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65650" y="575093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8.18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983198" y="5726114"/>
            <a:ext cx="1282451"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33" name="Google Shape;587;gded62eee6e_6_0">
            <a:extLst>
              <a:ext uri="{FF2B5EF4-FFF2-40B4-BE49-F238E27FC236}">
                <a16:creationId xmlns:a16="http://schemas.microsoft.com/office/drawing/2014/main" id="{A4C2B4FF-750F-534C-BD47-317FAD7E2C22}"/>
              </a:ext>
            </a:extLst>
          </p:cNvPr>
          <p:cNvSpPr/>
          <p:nvPr/>
        </p:nvSpPr>
        <p:spPr>
          <a:xfrm>
            <a:off x="6307165" y="3581385"/>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4" name="Google Shape;588;gded62eee6e_6_0">
            <a:extLst>
              <a:ext uri="{FF2B5EF4-FFF2-40B4-BE49-F238E27FC236}">
                <a16:creationId xmlns:a16="http://schemas.microsoft.com/office/drawing/2014/main" id="{E255D40C-7E28-2B41-9C4D-8D89626773B7}"/>
              </a:ext>
            </a:extLst>
          </p:cNvPr>
          <p:cNvSpPr/>
          <p:nvPr/>
        </p:nvSpPr>
        <p:spPr>
          <a:xfrm>
            <a:off x="4995645" y="3537553"/>
            <a:ext cx="1311519"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36" name="Google Shape;589;gded62eee6e_6_0">
            <a:extLst>
              <a:ext uri="{FF2B5EF4-FFF2-40B4-BE49-F238E27FC236}">
                <a16:creationId xmlns:a16="http://schemas.microsoft.com/office/drawing/2014/main" id="{B0521352-F9EA-5F41-A3EB-248D4B906121}"/>
              </a:ext>
            </a:extLst>
          </p:cNvPr>
          <p:cNvSpPr/>
          <p:nvPr/>
        </p:nvSpPr>
        <p:spPr>
          <a:xfrm>
            <a:off x="6307164" y="4219830"/>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0.49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7" name="Google Shape;590;gded62eee6e_6_0">
            <a:extLst>
              <a:ext uri="{FF2B5EF4-FFF2-40B4-BE49-F238E27FC236}">
                <a16:creationId xmlns:a16="http://schemas.microsoft.com/office/drawing/2014/main" id="{EC2C8847-212E-4446-8D22-4A349408A5DA}"/>
              </a:ext>
            </a:extLst>
          </p:cNvPr>
          <p:cNvSpPr/>
          <p:nvPr/>
        </p:nvSpPr>
        <p:spPr>
          <a:xfrm>
            <a:off x="4995645" y="4198532"/>
            <a:ext cx="1326964" cy="578269"/>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38" name="Google Shape;591;gded62eee6e_6_0">
            <a:extLst>
              <a:ext uri="{FF2B5EF4-FFF2-40B4-BE49-F238E27FC236}">
                <a16:creationId xmlns:a16="http://schemas.microsoft.com/office/drawing/2014/main" id="{61989398-9024-0C44-A1ED-27018C93E2A3}"/>
              </a:ext>
            </a:extLst>
          </p:cNvPr>
          <p:cNvSpPr/>
          <p:nvPr/>
        </p:nvSpPr>
        <p:spPr>
          <a:xfrm>
            <a:off x="6303947" y="5023416"/>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16.14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39" name="Google Shape;592;gded62eee6e_6_0">
            <a:extLst>
              <a:ext uri="{FF2B5EF4-FFF2-40B4-BE49-F238E27FC236}">
                <a16:creationId xmlns:a16="http://schemas.microsoft.com/office/drawing/2014/main" id="{C305ABC2-3A92-7A46-B64F-EA3C0A1ECFA2}"/>
              </a:ext>
            </a:extLst>
          </p:cNvPr>
          <p:cNvSpPr/>
          <p:nvPr/>
        </p:nvSpPr>
        <p:spPr>
          <a:xfrm>
            <a:off x="4992513" y="4990564"/>
            <a:ext cx="132696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2" name="Google Shape;593;gded62eee6e_6_0">
            <a:extLst>
              <a:ext uri="{FF2B5EF4-FFF2-40B4-BE49-F238E27FC236}">
                <a16:creationId xmlns:a16="http://schemas.microsoft.com/office/drawing/2014/main" id="{93DE2EA0-FB47-F64F-831A-82B929796DB2}"/>
              </a:ext>
            </a:extLst>
          </p:cNvPr>
          <p:cNvSpPr/>
          <p:nvPr/>
        </p:nvSpPr>
        <p:spPr>
          <a:xfrm>
            <a:off x="6319477" y="5782596"/>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27.9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594;gded62eee6e_6_0">
            <a:extLst>
              <a:ext uri="{FF2B5EF4-FFF2-40B4-BE49-F238E27FC236}">
                <a16:creationId xmlns:a16="http://schemas.microsoft.com/office/drawing/2014/main" id="{600A9B3B-EFBE-864D-8D4A-4F38EDCE3882}"/>
              </a:ext>
            </a:extLst>
          </p:cNvPr>
          <p:cNvSpPr/>
          <p:nvPr/>
        </p:nvSpPr>
        <p:spPr>
          <a:xfrm>
            <a:off x="4976983" y="5748382"/>
            <a:ext cx="132696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Google Shape;586;gded62eee6e_6_0">
            <a:extLst>
              <a:ext uri="{FF2B5EF4-FFF2-40B4-BE49-F238E27FC236}">
                <a16:creationId xmlns:a16="http://schemas.microsoft.com/office/drawing/2014/main" id="{D3357E16-C618-7642-AF94-505E38D10A11}"/>
              </a:ext>
            </a:extLst>
          </p:cNvPr>
          <p:cNvSpPr txBox="1"/>
          <p:nvPr/>
        </p:nvSpPr>
        <p:spPr>
          <a:xfrm>
            <a:off x="5031783" y="2396027"/>
            <a:ext cx="193898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basic details</a:t>
            </a:r>
          </a:p>
        </p:txBody>
      </p:sp>
      <p:cxnSp>
        <p:nvCxnSpPr>
          <p:cNvPr id="45" name="Google Shape;429;gded62eee6e_11_37">
            <a:extLst>
              <a:ext uri="{FF2B5EF4-FFF2-40B4-BE49-F238E27FC236}">
                <a16:creationId xmlns:a16="http://schemas.microsoft.com/office/drawing/2014/main" id="{32E77514-E241-974E-BFB3-10DEB8556574}"/>
              </a:ext>
            </a:extLst>
          </p:cNvPr>
          <p:cNvCxnSpPr>
            <a:cxnSpLocks/>
          </p:cNvCxnSpPr>
          <p:nvPr/>
        </p:nvCxnSpPr>
        <p:spPr>
          <a:xfrm>
            <a:off x="6001273" y="3123128"/>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7" name="Google Shape;429;gded62eee6e_11_37">
            <a:extLst>
              <a:ext uri="{FF2B5EF4-FFF2-40B4-BE49-F238E27FC236}">
                <a16:creationId xmlns:a16="http://schemas.microsoft.com/office/drawing/2014/main" id="{D7AB933E-D278-0149-9B9E-01D1E153B99E}"/>
              </a:ext>
            </a:extLst>
          </p:cNvPr>
          <p:cNvCxnSpPr>
            <a:cxnSpLocks/>
            <a:stCxn id="586" idx="2"/>
          </p:cNvCxnSpPr>
          <p:nvPr/>
        </p:nvCxnSpPr>
        <p:spPr>
          <a:xfrm>
            <a:off x="8711059" y="1738383"/>
            <a:ext cx="0" cy="613731"/>
          </a:xfrm>
          <a:prstGeom prst="straightConnector1">
            <a:avLst/>
          </a:prstGeom>
          <a:noFill/>
          <a:ln w="19050" cap="flat" cmpd="sng">
            <a:solidFill>
              <a:schemeClr val="accent1"/>
            </a:solidFill>
            <a:prstDash val="solid"/>
            <a:miter lim="800000"/>
            <a:headEnd type="none" w="sm" len="sm"/>
            <a:tailEnd type="triangle" w="med" len="med"/>
          </a:ln>
        </p:spPr>
      </p:cxnSp>
      <p:pic>
        <p:nvPicPr>
          <p:cNvPr id="48" name="Picture 2" descr="Introduction to XGBoost Algorithm | by Nadeem | Analytics Vidhya | Medium">
            <a:extLst>
              <a:ext uri="{FF2B5EF4-FFF2-40B4-BE49-F238E27FC236}">
                <a16:creationId xmlns:a16="http://schemas.microsoft.com/office/drawing/2014/main" id="{D5D8C7DE-4271-2440-80F9-F3B064178D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23" r="8334"/>
          <a:stretch/>
        </p:blipFill>
        <p:spPr bwMode="auto">
          <a:xfrm>
            <a:off x="138768" y="2602177"/>
            <a:ext cx="4271236" cy="2680088"/>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586;gded62eee6e_6_0">
            <a:extLst>
              <a:ext uri="{FF2B5EF4-FFF2-40B4-BE49-F238E27FC236}">
                <a16:creationId xmlns:a16="http://schemas.microsoft.com/office/drawing/2014/main" id="{DBC78322-AADC-BA4A-910B-29C61F992ED7}"/>
              </a:ext>
            </a:extLst>
          </p:cNvPr>
          <p:cNvSpPr txBox="1"/>
          <p:nvPr/>
        </p:nvSpPr>
        <p:spPr>
          <a:xfrm>
            <a:off x="7289279" y="2352114"/>
            <a:ext cx="2380251"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Arial"/>
              </a:rPr>
              <a:t>sentiment</a:t>
            </a: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 details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Tree>
    <p:extLst>
      <p:ext uri="{BB962C8B-B14F-4D97-AF65-F5344CB8AC3E}">
        <p14:creationId xmlns:p14="http://schemas.microsoft.com/office/powerpoint/2010/main" val="328706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8" grpId="0" animBg="1"/>
      <p:bldP spid="50" grpId="0" animBg="1"/>
      <p:bldP spid="51" grpId="0" animBg="1"/>
      <p:bldP spid="52" grpId="0" animBg="1"/>
      <p:bldP spid="53" grpId="0" animBg="1"/>
      <p:bldP spid="54" grpId="0" animBg="1"/>
      <p:bldP spid="55" grpId="0" animBg="1"/>
      <p:bldP spid="56" grpId="0" animBg="1"/>
      <p:bldP spid="57" grpId="0" animBg="1"/>
      <p:bldP spid="33" grpId="0" animBg="1"/>
      <p:bldP spid="34" grpId="0" animBg="1"/>
      <p:bldP spid="36" grpId="0" animBg="1"/>
      <p:bldP spid="37" grpId="0" animBg="1"/>
      <p:bldP spid="38" grpId="0" animBg="1"/>
      <p:bldP spid="39" grpId="0" animBg="1"/>
      <p:bldP spid="42" grpId="0" animBg="1"/>
      <p:bldP spid="43" grpId="0" animBg="1"/>
      <p:bldP spid="44"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71764" y="155906"/>
            <a:ext cx="10817352" cy="640080"/>
          </a:xfrm>
        </p:spPr>
        <p:txBody>
          <a:bodyPr/>
          <a:lstStyle/>
          <a:p>
            <a:r>
              <a:rPr lang="en-US" sz="2400" dirty="0">
                <a:solidFill>
                  <a:schemeClr val="accent1"/>
                </a:solidFill>
                <a:latin typeface="Poppins"/>
                <a:cs typeface="Poppins"/>
              </a:rPr>
              <a:t> PDP for Rating &amp; Final sentiment score</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The Partial Dependence plots for features are generated using the best performing XGBoost regressor model.</a:t>
            </a:r>
          </a:p>
          <a:p>
            <a:pPr marL="514350" indent="-285750">
              <a:lnSpc>
                <a:spcPct val="150000"/>
              </a:lnSpc>
              <a:buFont typeface="Arial" panose="020B0604020202020204" pitchFamily="34" charset="0"/>
              <a:buChar char="•"/>
            </a:pPr>
            <a:r>
              <a:rPr lang="en-US" sz="1350" dirty="0"/>
              <a:t>Increase in average rating of product leads to continuous increase in recommendation percent when the rating crosses the baseline threshold of “1 star rating”.</a:t>
            </a:r>
          </a:p>
          <a:p>
            <a:pPr marL="514350" indent="-285750">
              <a:lnSpc>
                <a:spcPct val="150000"/>
              </a:lnSpc>
              <a:buFont typeface="Arial" panose="020B0604020202020204" pitchFamily="34" charset="0"/>
              <a:buChar char="•"/>
            </a:pPr>
            <a:r>
              <a:rPr lang="en-US" sz="1350" dirty="0"/>
              <a:t>Recommendation percent also increases when the sentiment score of the reviews (generated from sentiment analysis),  crosses the threshold score of 0.25 and becomes constant after 0.75.</a:t>
            </a: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rotWithShape="1">
          <a:blip r:embed="rId3"/>
          <a:srcRect l="2159" t="561" b="561"/>
          <a:stretch/>
        </p:blipFill>
        <p:spPr>
          <a:xfrm>
            <a:off x="304035" y="911734"/>
            <a:ext cx="5647858" cy="3484819"/>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rotWithShape="1">
          <a:blip r:embed="rId4"/>
          <a:srcRect l="10041" t="11799" r="7160" b="7891"/>
          <a:stretch/>
        </p:blipFill>
        <p:spPr>
          <a:xfrm>
            <a:off x="6548572" y="911734"/>
            <a:ext cx="5647857" cy="3469348"/>
          </a:xfrm>
          <a:prstGeom prst="rect">
            <a:avLst/>
          </a:prstGeom>
        </p:spPr>
      </p:pic>
      <p:sp>
        <p:nvSpPr>
          <p:cNvPr id="6" name="TextBox 5">
            <a:extLst>
              <a:ext uri="{FF2B5EF4-FFF2-40B4-BE49-F238E27FC236}">
                <a16:creationId xmlns:a16="http://schemas.microsoft.com/office/drawing/2014/main" id="{0F817B99-6058-D143-BD22-C987E0F1E482}"/>
              </a:ext>
            </a:extLst>
          </p:cNvPr>
          <p:cNvSpPr txBox="1"/>
          <p:nvPr/>
        </p:nvSpPr>
        <p:spPr>
          <a:xfrm rot="16200000">
            <a:off x="-948685" y="2664035"/>
            <a:ext cx="2289994" cy="215444"/>
          </a:xfrm>
          <a:prstGeom prst="rect">
            <a:avLst/>
          </a:prstGeom>
          <a:noFill/>
        </p:spPr>
        <p:txBody>
          <a:bodyPr wrap="square" rtlCol="0">
            <a:spAutoFit/>
          </a:bodyPr>
          <a:lstStyle/>
          <a:p>
            <a:r>
              <a:rPr lang="en-IN" sz="800" dirty="0">
                <a:solidFill>
                  <a:schemeClr val="accent6"/>
                </a:solidFill>
              </a:rPr>
              <a:t>Predicted recommendation value</a:t>
            </a:r>
            <a:endParaRPr lang="en-US" sz="800" dirty="0">
              <a:solidFill>
                <a:schemeClr val="accent6"/>
              </a:solidFill>
            </a:endParaRPr>
          </a:p>
        </p:txBody>
      </p:sp>
      <p:sp>
        <p:nvSpPr>
          <p:cNvPr id="9" name="TextBox 8">
            <a:extLst>
              <a:ext uri="{FF2B5EF4-FFF2-40B4-BE49-F238E27FC236}">
                <a16:creationId xmlns:a16="http://schemas.microsoft.com/office/drawing/2014/main" id="{7946E0EE-B0B6-3B49-BD2B-E7718E3D1ECE}"/>
              </a:ext>
            </a:extLst>
          </p:cNvPr>
          <p:cNvSpPr txBox="1"/>
          <p:nvPr/>
        </p:nvSpPr>
        <p:spPr>
          <a:xfrm rot="16200000">
            <a:off x="5295853" y="2479711"/>
            <a:ext cx="2289994" cy="215444"/>
          </a:xfrm>
          <a:prstGeom prst="rect">
            <a:avLst/>
          </a:prstGeom>
          <a:noFill/>
        </p:spPr>
        <p:txBody>
          <a:bodyPr wrap="square" rtlCol="0">
            <a:spAutoFit/>
          </a:bodyPr>
          <a:lstStyle/>
          <a:p>
            <a:r>
              <a:rPr lang="en-IN" sz="800" dirty="0">
                <a:solidFill>
                  <a:schemeClr val="accent6"/>
                </a:solidFill>
              </a:rPr>
              <a:t>Predicted recommendation value</a:t>
            </a:r>
            <a:endParaRPr lang="en-US" sz="800" dirty="0">
              <a:solidFill>
                <a:schemeClr val="accent6"/>
              </a:solidFill>
            </a:endParaRPr>
          </a:p>
        </p:txBody>
      </p:sp>
    </p:spTree>
    <p:extLst>
      <p:ext uri="{BB962C8B-B14F-4D97-AF65-F5344CB8AC3E}">
        <p14:creationId xmlns:p14="http://schemas.microsoft.com/office/powerpoint/2010/main" val="91395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71765" y="212566"/>
            <a:ext cx="10817352" cy="640080"/>
          </a:xfrm>
        </p:spPr>
        <p:txBody>
          <a:bodyPr/>
          <a:lstStyle/>
          <a:p>
            <a:r>
              <a:rPr lang="en-US" sz="2400" dirty="0">
                <a:solidFill>
                  <a:schemeClr val="accent1"/>
                </a:solidFill>
                <a:latin typeface="Poppins"/>
                <a:cs typeface="Poppins"/>
              </a:rPr>
              <a:t> PDP for Pros count &amp; Cons count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Increase in number of pros reviews for a product  leads to rapid increase in recommendation percent . </a:t>
            </a:r>
          </a:p>
          <a:p>
            <a:pPr marL="514350" indent="-285750">
              <a:lnSpc>
                <a:spcPct val="150000"/>
              </a:lnSpc>
              <a:buFont typeface="Arial" panose="020B0604020202020204" pitchFamily="34" charset="0"/>
              <a:buChar char="•"/>
            </a:pPr>
            <a:r>
              <a:rPr lang="en-US" sz="1350" dirty="0"/>
              <a:t>But if number of pros reviews goes beyond 15 the increment is almost constant.</a:t>
            </a:r>
          </a:p>
          <a:p>
            <a:pPr marL="514350" indent="-285750">
              <a:lnSpc>
                <a:spcPct val="150000"/>
              </a:lnSpc>
              <a:buFont typeface="Arial" panose="020B0604020202020204" pitchFamily="34" charset="0"/>
              <a:buChar char="•"/>
            </a:pPr>
            <a:r>
              <a:rPr lang="en-US" sz="1350" dirty="0"/>
              <a:t>On the other hand , the recommendation percent decreases slowly as number of cons reviews increase beyond 0. </a:t>
            </a: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rotWithShape="1">
          <a:blip r:embed="rId3"/>
          <a:srcRect l="9835" t="13578" r="4375" b="7825"/>
          <a:stretch/>
        </p:blipFill>
        <p:spPr>
          <a:xfrm>
            <a:off x="628650" y="1019176"/>
            <a:ext cx="5014901" cy="3505199"/>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rotWithShape="1">
          <a:blip r:embed="rId4"/>
          <a:srcRect l="10076" t="14075" r="5361" b="7781"/>
          <a:stretch/>
        </p:blipFill>
        <p:spPr>
          <a:xfrm>
            <a:off x="6657975" y="1019176"/>
            <a:ext cx="5324202" cy="3505199"/>
          </a:xfrm>
          <a:prstGeom prst="rect">
            <a:avLst/>
          </a:prstGeom>
        </p:spPr>
      </p:pic>
      <p:sp>
        <p:nvSpPr>
          <p:cNvPr id="6" name="TextBox 5">
            <a:extLst>
              <a:ext uri="{FF2B5EF4-FFF2-40B4-BE49-F238E27FC236}">
                <a16:creationId xmlns:a16="http://schemas.microsoft.com/office/drawing/2014/main" id="{478BFD56-7BBA-E446-AE74-A2E5674C1F47}"/>
              </a:ext>
            </a:extLst>
          </p:cNvPr>
          <p:cNvSpPr txBox="1"/>
          <p:nvPr/>
        </p:nvSpPr>
        <p:spPr>
          <a:xfrm rot="16200000">
            <a:off x="5295853" y="2479711"/>
            <a:ext cx="2289994" cy="215444"/>
          </a:xfrm>
          <a:prstGeom prst="rect">
            <a:avLst/>
          </a:prstGeom>
          <a:noFill/>
        </p:spPr>
        <p:txBody>
          <a:bodyPr wrap="square" rtlCol="0">
            <a:spAutoFit/>
          </a:bodyPr>
          <a:lstStyle/>
          <a:p>
            <a:r>
              <a:rPr lang="en-IN" sz="800" dirty="0">
                <a:solidFill>
                  <a:schemeClr val="accent6"/>
                </a:solidFill>
              </a:rPr>
              <a:t>Predicted recommendation value</a:t>
            </a:r>
            <a:endParaRPr lang="en-US" sz="800" dirty="0">
              <a:solidFill>
                <a:schemeClr val="accent6"/>
              </a:solidFill>
            </a:endParaRPr>
          </a:p>
        </p:txBody>
      </p:sp>
      <p:sp>
        <p:nvSpPr>
          <p:cNvPr id="8" name="TextBox 7">
            <a:extLst>
              <a:ext uri="{FF2B5EF4-FFF2-40B4-BE49-F238E27FC236}">
                <a16:creationId xmlns:a16="http://schemas.microsoft.com/office/drawing/2014/main" id="{D0435A1C-0670-1143-A13F-0D6F783C2304}"/>
              </a:ext>
            </a:extLst>
          </p:cNvPr>
          <p:cNvSpPr txBox="1"/>
          <p:nvPr/>
        </p:nvSpPr>
        <p:spPr>
          <a:xfrm rot="16200000">
            <a:off x="-697361" y="2479710"/>
            <a:ext cx="2289994" cy="215444"/>
          </a:xfrm>
          <a:prstGeom prst="rect">
            <a:avLst/>
          </a:prstGeom>
          <a:noFill/>
        </p:spPr>
        <p:txBody>
          <a:bodyPr wrap="square" rtlCol="0">
            <a:spAutoFit/>
          </a:bodyPr>
          <a:lstStyle/>
          <a:p>
            <a:r>
              <a:rPr lang="en-IN" sz="800" dirty="0">
                <a:solidFill>
                  <a:schemeClr val="accent6"/>
                </a:solidFill>
              </a:rPr>
              <a:t>Predicted recommendation value</a:t>
            </a:r>
            <a:endParaRPr lang="en-US" sz="800" dirty="0">
              <a:solidFill>
                <a:schemeClr val="accent6"/>
              </a:solidFill>
            </a:endParaRPr>
          </a:p>
        </p:txBody>
      </p:sp>
    </p:spTree>
    <p:extLst>
      <p:ext uri="{BB962C8B-B14F-4D97-AF65-F5344CB8AC3E}">
        <p14:creationId xmlns:p14="http://schemas.microsoft.com/office/powerpoint/2010/main" val="937450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520481" y="264188"/>
            <a:ext cx="10817352" cy="640080"/>
          </a:xfrm>
        </p:spPr>
        <p:txBody>
          <a:bodyPr/>
          <a:lstStyle/>
          <a:p>
            <a:r>
              <a:rPr lang="en-US" sz="2400" dirty="0">
                <a:solidFill>
                  <a:schemeClr val="accent1"/>
                </a:solidFill>
                <a:latin typeface="Poppins"/>
                <a:cs typeface="Poppins"/>
              </a:rPr>
              <a:t> Model Interpretation for Level 1 dataset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342467"/>
            <a:ext cx="11848470" cy="1192148"/>
          </a:xfrm>
        </p:spPr>
        <p:txBody>
          <a:bodyPr/>
          <a:lstStyle/>
          <a:p>
            <a:pPr marL="514350" indent="-285750">
              <a:lnSpc>
                <a:spcPct val="150000"/>
              </a:lnSpc>
              <a:buFont typeface="Arial" panose="020B0604020202020204" pitchFamily="34" charset="0"/>
              <a:buChar char="•"/>
            </a:pPr>
            <a:r>
              <a:rPr lang="en-US" sz="1350" dirty="0"/>
              <a:t>On the dataset with basic details, the Random forest regressor model has better performance in terms of accuracy metrics.</a:t>
            </a:r>
          </a:p>
          <a:p>
            <a:pPr marL="514350" indent="-285750">
              <a:lnSpc>
                <a:spcPct val="150000"/>
              </a:lnSpc>
              <a:buFont typeface="Arial" panose="020B0604020202020204" pitchFamily="34" charset="0"/>
              <a:buChar char="•"/>
            </a:pPr>
            <a:r>
              <a:rPr lang="en-US" sz="1350" dirty="0"/>
              <a:t>Based on Q-Q plot &amp; histogram of residuals , we can interpret that the residuals approximately follow a normal distribution.</a:t>
            </a:r>
          </a:p>
        </p:txBody>
      </p:sp>
      <p:pic>
        <p:nvPicPr>
          <p:cNvPr id="7" name="Picture 6" descr="Chart, histogram&#10;&#10;Description automatically generated">
            <a:extLst>
              <a:ext uri="{FF2B5EF4-FFF2-40B4-BE49-F238E27FC236}">
                <a16:creationId xmlns:a16="http://schemas.microsoft.com/office/drawing/2014/main" id="{E6636167-680E-3747-97EB-93A4B515E43B}"/>
              </a:ext>
            </a:extLst>
          </p:cNvPr>
          <p:cNvPicPr>
            <a:picLocks noChangeAspect="1"/>
          </p:cNvPicPr>
          <p:nvPr/>
        </p:nvPicPr>
        <p:blipFill>
          <a:blip r:embed="rId3"/>
          <a:stretch>
            <a:fillRect/>
          </a:stretch>
        </p:blipFill>
        <p:spPr>
          <a:xfrm>
            <a:off x="6096000" y="1125074"/>
            <a:ext cx="5390885" cy="3676547"/>
          </a:xfrm>
          <a:prstGeom prst="rect">
            <a:avLst/>
          </a:prstGeom>
        </p:spPr>
      </p:pic>
      <p:pic>
        <p:nvPicPr>
          <p:cNvPr id="11" name="Picture 10" descr="Chart, line chart&#10;&#10;Description automatically generated">
            <a:extLst>
              <a:ext uri="{FF2B5EF4-FFF2-40B4-BE49-F238E27FC236}">
                <a16:creationId xmlns:a16="http://schemas.microsoft.com/office/drawing/2014/main" id="{1F112D85-13FA-854B-80FD-0B8DFD4A7151}"/>
              </a:ext>
            </a:extLst>
          </p:cNvPr>
          <p:cNvPicPr>
            <a:picLocks noChangeAspect="1"/>
          </p:cNvPicPr>
          <p:nvPr/>
        </p:nvPicPr>
        <p:blipFill>
          <a:blip r:embed="rId4"/>
          <a:stretch>
            <a:fillRect/>
          </a:stretch>
        </p:blipFill>
        <p:spPr>
          <a:xfrm>
            <a:off x="520481" y="1409236"/>
            <a:ext cx="4658623" cy="3392385"/>
          </a:xfrm>
          <a:prstGeom prst="rect">
            <a:avLst/>
          </a:prstGeom>
        </p:spPr>
      </p:pic>
    </p:spTree>
    <p:extLst>
      <p:ext uri="{BB962C8B-B14F-4D97-AF65-F5344CB8AC3E}">
        <p14:creationId xmlns:p14="http://schemas.microsoft.com/office/powerpoint/2010/main" val="3888033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201186"/>
            <a:ext cx="11848470" cy="1502763"/>
          </a:xfrm>
        </p:spPr>
        <p:txBody>
          <a:bodyPr/>
          <a:lstStyle/>
          <a:p>
            <a:pPr marL="514350" indent="-285750">
              <a:lnSpc>
                <a:spcPct val="150000"/>
              </a:lnSpc>
              <a:buFont typeface="Arial" panose="020B0604020202020204" pitchFamily="34" charset="0"/>
              <a:buChar char="•"/>
            </a:pPr>
            <a:r>
              <a:rPr lang="en-US" sz="1350" dirty="0"/>
              <a:t>The Q-Q plot &amp; Histogram of residual values generated by XGBoost regressor on the dataset with sentiment details is plotted.</a:t>
            </a:r>
          </a:p>
          <a:p>
            <a:pPr marL="514350" indent="-285750">
              <a:lnSpc>
                <a:spcPct val="150000"/>
              </a:lnSpc>
              <a:buFont typeface="Arial" panose="020B0604020202020204" pitchFamily="34" charset="0"/>
              <a:buChar char="•"/>
            </a:pPr>
            <a:r>
              <a:rPr lang="en-US" sz="1350" dirty="0"/>
              <a:t>Based on that, we can interpret that the residuals are randomly distributed &amp; approximately follow a normal distribution.</a:t>
            </a:r>
          </a:p>
        </p:txBody>
      </p:sp>
      <p:pic>
        <p:nvPicPr>
          <p:cNvPr id="5" name="Picture 4" descr="Chart, histogram&#10;&#10;Description automatically generated">
            <a:extLst>
              <a:ext uri="{FF2B5EF4-FFF2-40B4-BE49-F238E27FC236}">
                <a16:creationId xmlns:a16="http://schemas.microsoft.com/office/drawing/2014/main" id="{2D3E4B55-FEB3-EE4A-880B-3D1A0B141B76}"/>
              </a:ext>
            </a:extLst>
          </p:cNvPr>
          <p:cNvPicPr>
            <a:picLocks noChangeAspect="1"/>
          </p:cNvPicPr>
          <p:nvPr/>
        </p:nvPicPr>
        <p:blipFill>
          <a:blip r:embed="rId3"/>
          <a:stretch>
            <a:fillRect/>
          </a:stretch>
        </p:blipFill>
        <p:spPr>
          <a:xfrm>
            <a:off x="6639658" y="1300769"/>
            <a:ext cx="5011887" cy="3466800"/>
          </a:xfrm>
          <a:prstGeom prst="rect">
            <a:avLst/>
          </a:prstGeom>
        </p:spPr>
      </p:pic>
      <p:pic>
        <p:nvPicPr>
          <p:cNvPr id="10" name="Picture 9" descr="Chart, line chart&#10;&#10;Description automatically generated">
            <a:extLst>
              <a:ext uri="{FF2B5EF4-FFF2-40B4-BE49-F238E27FC236}">
                <a16:creationId xmlns:a16="http://schemas.microsoft.com/office/drawing/2014/main" id="{E7A60A18-66A4-8641-8FA0-A7E0F6865937}"/>
              </a:ext>
            </a:extLst>
          </p:cNvPr>
          <p:cNvPicPr>
            <a:picLocks noChangeAspect="1"/>
          </p:cNvPicPr>
          <p:nvPr/>
        </p:nvPicPr>
        <p:blipFill>
          <a:blip r:embed="rId4"/>
          <a:stretch>
            <a:fillRect/>
          </a:stretch>
        </p:blipFill>
        <p:spPr>
          <a:xfrm>
            <a:off x="540455" y="1300769"/>
            <a:ext cx="4878212" cy="3468038"/>
          </a:xfrm>
          <a:prstGeom prst="rect">
            <a:avLst/>
          </a:prstGeom>
        </p:spPr>
      </p:pic>
      <p:sp>
        <p:nvSpPr>
          <p:cNvPr id="8" name="Title 1">
            <a:extLst>
              <a:ext uri="{FF2B5EF4-FFF2-40B4-BE49-F238E27FC236}">
                <a16:creationId xmlns:a16="http://schemas.microsoft.com/office/drawing/2014/main" id="{825A4BCE-5D45-234D-85A6-B9A611303683}"/>
              </a:ext>
            </a:extLst>
          </p:cNvPr>
          <p:cNvSpPr>
            <a:spLocks noGrp="1"/>
          </p:cNvSpPr>
          <p:nvPr>
            <p:ph type="title"/>
          </p:nvPr>
        </p:nvSpPr>
        <p:spPr>
          <a:xfrm>
            <a:off x="520481" y="264188"/>
            <a:ext cx="10817352" cy="640080"/>
          </a:xfrm>
        </p:spPr>
        <p:txBody>
          <a:bodyPr/>
          <a:lstStyle/>
          <a:p>
            <a:r>
              <a:rPr lang="en-US" sz="2400" dirty="0">
                <a:solidFill>
                  <a:schemeClr val="accent1"/>
                </a:solidFill>
                <a:latin typeface="Poppins"/>
                <a:cs typeface="Poppins"/>
              </a:rPr>
              <a:t> Model Interpretation for Level 2 dataset</a:t>
            </a:r>
          </a:p>
        </p:txBody>
      </p:sp>
    </p:spTree>
    <p:extLst>
      <p:ext uri="{BB962C8B-B14F-4D97-AF65-F5344CB8AC3E}">
        <p14:creationId xmlns:p14="http://schemas.microsoft.com/office/powerpoint/2010/main" val="3030666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0" y="5497518"/>
            <a:ext cx="11848470" cy="1502763"/>
          </a:xfrm>
        </p:spPr>
        <p:txBody>
          <a:bodyPr/>
          <a:lstStyle/>
          <a:p>
            <a:pPr marL="514350" indent="-285750">
              <a:lnSpc>
                <a:spcPct val="150000"/>
              </a:lnSpc>
              <a:buFont typeface="Arial" panose="020B0604020202020204" pitchFamily="34" charset="0"/>
              <a:buChar char="•"/>
            </a:pPr>
            <a:r>
              <a:rPr lang="en-US" sz="1350" dirty="0"/>
              <a:t>The Q-Q plot &amp; Histogram of residual values generated by XGBoost regressor on the dataset with embeddings is shown.</a:t>
            </a:r>
          </a:p>
          <a:p>
            <a:pPr marL="514350" indent="-285750">
              <a:lnSpc>
                <a:spcPct val="150000"/>
              </a:lnSpc>
              <a:buFont typeface="Arial" panose="020B0604020202020204" pitchFamily="34" charset="0"/>
              <a:buChar char="•"/>
            </a:pPr>
            <a:r>
              <a:rPr lang="en-US" sz="1350" dirty="0"/>
              <a:t>Based on that, we can interpret that the residuals approximately follow a normal distribution.</a:t>
            </a:r>
          </a:p>
          <a:p>
            <a:pPr marL="514350" indent="-285750">
              <a:lnSpc>
                <a:spcPct val="150000"/>
              </a:lnSpc>
              <a:buFont typeface="Arial" panose="020B0604020202020204" pitchFamily="34" charset="0"/>
              <a:buChar char="•"/>
            </a:pPr>
            <a:r>
              <a:rPr lang="en-US" sz="1350" dirty="0"/>
              <a:t>As the residuals are randomly distributed &amp; follow a normal distribution the XGBoost model is better compared to other models.</a:t>
            </a:r>
          </a:p>
        </p:txBody>
      </p:sp>
      <p:pic>
        <p:nvPicPr>
          <p:cNvPr id="6" name="Picture 5" descr="Chart, histogram&#10;&#10;Description automatically generated">
            <a:extLst>
              <a:ext uri="{FF2B5EF4-FFF2-40B4-BE49-F238E27FC236}">
                <a16:creationId xmlns:a16="http://schemas.microsoft.com/office/drawing/2014/main" id="{6C62865B-0269-B547-9DDF-13832AE5303F}"/>
              </a:ext>
            </a:extLst>
          </p:cNvPr>
          <p:cNvPicPr>
            <a:picLocks noChangeAspect="1"/>
          </p:cNvPicPr>
          <p:nvPr/>
        </p:nvPicPr>
        <p:blipFill>
          <a:blip r:embed="rId3"/>
          <a:stretch>
            <a:fillRect/>
          </a:stretch>
        </p:blipFill>
        <p:spPr>
          <a:xfrm>
            <a:off x="5988330" y="1215829"/>
            <a:ext cx="4942477" cy="3877593"/>
          </a:xfrm>
          <a:prstGeom prst="rect">
            <a:avLst/>
          </a:prstGeom>
        </p:spPr>
      </p:pic>
      <p:pic>
        <p:nvPicPr>
          <p:cNvPr id="8" name="Picture 7" descr="Chart, line chart&#10;&#10;Description automatically generated">
            <a:extLst>
              <a:ext uri="{FF2B5EF4-FFF2-40B4-BE49-F238E27FC236}">
                <a16:creationId xmlns:a16="http://schemas.microsoft.com/office/drawing/2014/main" id="{CD42521B-E39F-3D43-88C2-5558AE28D70F}"/>
              </a:ext>
            </a:extLst>
          </p:cNvPr>
          <p:cNvPicPr>
            <a:picLocks noChangeAspect="1"/>
          </p:cNvPicPr>
          <p:nvPr/>
        </p:nvPicPr>
        <p:blipFill>
          <a:blip r:embed="rId4"/>
          <a:stretch>
            <a:fillRect/>
          </a:stretch>
        </p:blipFill>
        <p:spPr>
          <a:xfrm>
            <a:off x="650938" y="1215829"/>
            <a:ext cx="4795798" cy="3877593"/>
          </a:xfrm>
          <a:prstGeom prst="rect">
            <a:avLst/>
          </a:prstGeom>
        </p:spPr>
      </p:pic>
      <p:sp>
        <p:nvSpPr>
          <p:cNvPr id="9" name="Title 1">
            <a:extLst>
              <a:ext uri="{FF2B5EF4-FFF2-40B4-BE49-F238E27FC236}">
                <a16:creationId xmlns:a16="http://schemas.microsoft.com/office/drawing/2014/main" id="{D460212B-5052-6042-802F-A89BE6EB06C6}"/>
              </a:ext>
            </a:extLst>
          </p:cNvPr>
          <p:cNvSpPr>
            <a:spLocks noGrp="1"/>
          </p:cNvSpPr>
          <p:nvPr>
            <p:ph type="title"/>
          </p:nvPr>
        </p:nvSpPr>
        <p:spPr>
          <a:xfrm>
            <a:off x="520481" y="264188"/>
            <a:ext cx="10817352" cy="640080"/>
          </a:xfrm>
        </p:spPr>
        <p:txBody>
          <a:bodyPr/>
          <a:lstStyle/>
          <a:p>
            <a:r>
              <a:rPr lang="en-US" sz="2400" dirty="0">
                <a:solidFill>
                  <a:schemeClr val="accent1"/>
                </a:solidFill>
                <a:latin typeface="Poppins"/>
                <a:cs typeface="Poppins"/>
              </a:rPr>
              <a:t> Model Interpretation for Level 3 dataset</a:t>
            </a:r>
          </a:p>
        </p:txBody>
      </p:sp>
    </p:spTree>
    <p:extLst>
      <p:ext uri="{BB962C8B-B14F-4D97-AF65-F5344CB8AC3E}">
        <p14:creationId xmlns:p14="http://schemas.microsoft.com/office/powerpoint/2010/main" val="417004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de8665f01c_4_23"/>
          <p:cNvSpPr txBox="1">
            <a:spLocks noGrp="1"/>
          </p:cNvSpPr>
          <p:nvPr>
            <p:ph type="ctrTitle"/>
          </p:nvPr>
        </p:nvSpPr>
        <p:spPr>
          <a:xfrm>
            <a:off x="687300" y="313311"/>
            <a:ext cx="10817400" cy="507203"/>
          </a:xfrm>
          <a:prstGeom prst="rect">
            <a:avLst/>
          </a:prstGeom>
        </p:spPr>
        <p:txBody>
          <a:bodyPr spcFirstLastPara="1" wrap="square" lIns="0" tIns="0" rIns="0" bIns="0" anchor="t" anchorCtr="0">
            <a:noAutofit/>
          </a:bodyPr>
          <a:lstStyle/>
          <a:p>
            <a:pPr marL="0" lvl="0" indent="0"/>
            <a:r>
              <a:rPr lang="en-US" sz="2000" dirty="0">
                <a:sym typeface="Poppins"/>
              </a:rPr>
              <a:t>The background to our problem is...</a:t>
            </a:r>
            <a:endParaRPr sz="2000" dirty="0">
              <a:sym typeface="Arial"/>
            </a:endParaRPr>
          </a:p>
          <a:p>
            <a:pPr marL="0" lvl="0" indent="0" algn="l" rtl="0">
              <a:spcBef>
                <a:spcPts val="0"/>
              </a:spcBef>
              <a:spcAft>
                <a:spcPts val="0"/>
              </a:spcAft>
              <a:buNone/>
            </a:pPr>
            <a:endParaRPr dirty="0"/>
          </a:p>
        </p:txBody>
      </p:sp>
      <p:sp>
        <p:nvSpPr>
          <p:cNvPr id="176" name="Google Shape;176;gde8665f01c_4_23"/>
          <p:cNvSpPr txBox="1"/>
          <p:nvPr/>
        </p:nvSpPr>
        <p:spPr>
          <a:xfrm>
            <a:off x="954600" y="3072575"/>
            <a:ext cx="172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cxnSp>
        <p:nvCxnSpPr>
          <p:cNvPr id="177" name="Google Shape;177;gde8665f01c_4_23"/>
          <p:cNvCxnSpPr>
            <a:cxnSpLocks/>
          </p:cNvCxnSpPr>
          <p:nvPr/>
        </p:nvCxnSpPr>
        <p:spPr>
          <a:xfrm>
            <a:off x="3000118" y="1999558"/>
            <a:ext cx="1939744" cy="0"/>
          </a:xfrm>
          <a:prstGeom prst="straightConnector1">
            <a:avLst/>
          </a:prstGeom>
          <a:noFill/>
          <a:ln w="19050" cap="flat" cmpd="sng">
            <a:solidFill>
              <a:schemeClr val="accent1"/>
            </a:solidFill>
            <a:prstDash val="solid"/>
            <a:miter lim="800000"/>
            <a:headEnd type="none" w="sm" len="sm"/>
            <a:tailEnd type="triangle" w="med" len="med"/>
          </a:ln>
        </p:spPr>
      </p:cxnSp>
      <p:sp>
        <p:nvSpPr>
          <p:cNvPr id="178" name="Google Shape;178;gde8665f01c_4_23"/>
          <p:cNvSpPr txBox="1"/>
          <p:nvPr/>
        </p:nvSpPr>
        <p:spPr>
          <a:xfrm>
            <a:off x="904178" y="2966061"/>
            <a:ext cx="189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Whiskey product</a:t>
            </a:r>
            <a:endParaRPr dirty="0">
              <a:latin typeface="Poppins"/>
              <a:ea typeface="Poppins"/>
              <a:cs typeface="Poppins"/>
              <a:sym typeface="Poppins"/>
            </a:endParaRPr>
          </a:p>
        </p:txBody>
      </p:sp>
      <p:sp>
        <p:nvSpPr>
          <p:cNvPr id="181" name="Google Shape;181;gde8665f01c_4_23"/>
          <p:cNvSpPr txBox="1"/>
          <p:nvPr/>
        </p:nvSpPr>
        <p:spPr>
          <a:xfrm>
            <a:off x="5151270" y="2966061"/>
            <a:ext cx="2094693"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Product purchased on the TWM website </a:t>
            </a:r>
            <a:endParaRPr dirty="0">
              <a:latin typeface="Poppins"/>
              <a:ea typeface="Poppins"/>
              <a:cs typeface="Poppins"/>
              <a:sym typeface="Poppins"/>
            </a:endParaRPr>
          </a:p>
        </p:txBody>
      </p:sp>
      <p:cxnSp>
        <p:nvCxnSpPr>
          <p:cNvPr id="182" name="Google Shape;182;gde8665f01c_4_23"/>
          <p:cNvCxnSpPr>
            <a:cxnSpLocks/>
          </p:cNvCxnSpPr>
          <p:nvPr/>
        </p:nvCxnSpPr>
        <p:spPr>
          <a:xfrm flipH="1">
            <a:off x="2791566" y="5090835"/>
            <a:ext cx="2148296" cy="0"/>
          </a:xfrm>
          <a:prstGeom prst="straightConnector1">
            <a:avLst/>
          </a:prstGeom>
          <a:noFill/>
          <a:ln w="19050" cap="flat" cmpd="sng">
            <a:solidFill>
              <a:schemeClr val="accent1"/>
            </a:solidFill>
            <a:prstDash val="solid"/>
            <a:miter lim="800000"/>
            <a:headEnd type="none" w="sm" len="sm"/>
            <a:tailEnd type="triangle" w="med" len="med"/>
          </a:ln>
        </p:spPr>
      </p:cxnSp>
      <p:sp>
        <p:nvSpPr>
          <p:cNvPr id="187" name="Google Shape;187;gde8665f01c_4_23"/>
          <p:cNvSpPr txBox="1"/>
          <p:nvPr/>
        </p:nvSpPr>
        <p:spPr>
          <a:xfrm>
            <a:off x="9514076" y="4431706"/>
            <a:ext cx="18930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Product tasted by the customer</a:t>
            </a:r>
            <a:endParaRPr dirty="0">
              <a:latin typeface="Poppins"/>
              <a:ea typeface="Poppins"/>
              <a:cs typeface="Poppins"/>
              <a:sym typeface="Poppins"/>
            </a:endParaRPr>
          </a:p>
        </p:txBody>
      </p:sp>
      <p:cxnSp>
        <p:nvCxnSpPr>
          <p:cNvPr id="188" name="Google Shape;188;gde8665f01c_4_23"/>
          <p:cNvCxnSpPr>
            <a:cxnSpLocks/>
          </p:cNvCxnSpPr>
          <p:nvPr/>
        </p:nvCxnSpPr>
        <p:spPr>
          <a:xfrm>
            <a:off x="7245964" y="2072331"/>
            <a:ext cx="2169341" cy="823326"/>
          </a:xfrm>
          <a:prstGeom prst="straightConnector1">
            <a:avLst/>
          </a:prstGeom>
          <a:noFill/>
          <a:ln w="19050" cap="flat" cmpd="sng">
            <a:solidFill>
              <a:schemeClr val="accent1"/>
            </a:solidFill>
            <a:prstDash val="solid"/>
            <a:miter lim="800000"/>
            <a:headEnd type="none" w="sm" len="sm"/>
            <a:tailEnd type="triangle" w="med" len="med"/>
          </a:ln>
        </p:spPr>
      </p:cxnSp>
      <p:sp>
        <p:nvSpPr>
          <p:cNvPr id="22" name="Google Shape;187;gde8665f01c_4_23">
            <a:extLst>
              <a:ext uri="{FF2B5EF4-FFF2-40B4-BE49-F238E27FC236}">
                <a16:creationId xmlns:a16="http://schemas.microsoft.com/office/drawing/2014/main" id="{5E945EB7-3F0D-EC40-AD0C-D5090F98E275}"/>
              </a:ext>
            </a:extLst>
          </p:cNvPr>
          <p:cNvSpPr txBox="1"/>
          <p:nvPr/>
        </p:nvSpPr>
        <p:spPr>
          <a:xfrm>
            <a:off x="4945576" y="5945021"/>
            <a:ext cx="2300846"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Product gets ratings and reviews based on its quality, taste, etc.</a:t>
            </a:r>
            <a:endParaRPr dirty="0">
              <a:latin typeface="Poppins"/>
              <a:ea typeface="Poppins"/>
              <a:cs typeface="Poppins"/>
              <a:sym typeface="Poppins"/>
            </a:endParaRPr>
          </a:p>
        </p:txBody>
      </p:sp>
      <p:sp>
        <p:nvSpPr>
          <p:cNvPr id="24" name="Google Shape;187;gde8665f01c_4_23">
            <a:extLst>
              <a:ext uri="{FF2B5EF4-FFF2-40B4-BE49-F238E27FC236}">
                <a16:creationId xmlns:a16="http://schemas.microsoft.com/office/drawing/2014/main" id="{F1CB2038-E5B3-954F-A735-8DE4B34A4BAB}"/>
              </a:ext>
            </a:extLst>
          </p:cNvPr>
          <p:cNvSpPr txBox="1"/>
          <p:nvPr/>
        </p:nvSpPr>
        <p:spPr>
          <a:xfrm>
            <a:off x="355849" y="6001598"/>
            <a:ext cx="2918301" cy="615523"/>
          </a:xfrm>
          <a:prstGeom prst="rect">
            <a:avLst/>
          </a:prstGeom>
          <a:noFill/>
          <a:ln>
            <a:noFill/>
          </a:ln>
        </p:spPr>
        <p:txBody>
          <a:bodyPr spcFirstLastPara="1" wrap="square" lIns="91425" tIns="91425" rIns="91425" bIns="91425" anchor="t" anchorCtr="0">
            <a:spAutoFit/>
          </a:bodyPr>
          <a:lstStyle/>
          <a:p>
            <a:pPr lvl="0" algn="ctr"/>
            <a:r>
              <a:rPr lang="en-US" dirty="0">
                <a:latin typeface="Poppins"/>
                <a:ea typeface="Poppins"/>
                <a:cs typeface="Poppins"/>
                <a:sym typeface="Poppins"/>
              </a:rPr>
              <a:t>Product is recommended further by the customer</a:t>
            </a:r>
            <a:endParaRPr dirty="0">
              <a:latin typeface="Poppins"/>
              <a:ea typeface="Poppins"/>
              <a:cs typeface="Poppins"/>
              <a:sym typeface="Poppins"/>
            </a:endParaRPr>
          </a:p>
        </p:txBody>
      </p:sp>
      <p:sp>
        <p:nvSpPr>
          <p:cNvPr id="4" name="Oval 3">
            <a:extLst>
              <a:ext uri="{FF2B5EF4-FFF2-40B4-BE49-F238E27FC236}">
                <a16:creationId xmlns:a16="http://schemas.microsoft.com/office/drawing/2014/main" id="{C60906A9-8D9D-8348-B524-0A7742F4A3DD}"/>
              </a:ext>
            </a:extLst>
          </p:cNvPr>
          <p:cNvSpPr/>
          <p:nvPr/>
        </p:nvSpPr>
        <p:spPr>
          <a:xfrm>
            <a:off x="904126" y="1172651"/>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28B722-037F-A544-B2D0-47C63F84F298}"/>
              </a:ext>
            </a:extLst>
          </p:cNvPr>
          <p:cNvSpPr/>
          <p:nvPr/>
        </p:nvSpPr>
        <p:spPr>
          <a:xfrm>
            <a:off x="748975" y="4216323"/>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E052841-9705-274B-B1A4-CBF3B7E6628B}"/>
              </a:ext>
            </a:extLst>
          </p:cNvPr>
          <p:cNvSpPr/>
          <p:nvPr/>
        </p:nvSpPr>
        <p:spPr>
          <a:xfrm>
            <a:off x="5149540" y="1138055"/>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6388D9C-518F-464D-871C-E582697043E6}"/>
              </a:ext>
            </a:extLst>
          </p:cNvPr>
          <p:cNvSpPr/>
          <p:nvPr/>
        </p:nvSpPr>
        <p:spPr>
          <a:xfrm>
            <a:off x="9514076" y="2493317"/>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descr="Drinking Wine Icons - Download Free Vector Icons | Noun Project">
            <a:extLst>
              <a:ext uri="{FF2B5EF4-FFF2-40B4-BE49-F238E27FC236}">
                <a16:creationId xmlns:a16="http://schemas.microsoft.com/office/drawing/2014/main" id="{D0572D82-6753-E54C-8950-C2CE29633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168" y="2493317"/>
            <a:ext cx="1723006" cy="1723006"/>
          </a:xfrm>
          <a:prstGeom prst="rect">
            <a:avLst/>
          </a:prstGeom>
          <a:noFill/>
          <a:extLst>
            <a:ext uri="{909E8E84-426E-40DD-AFC4-6F175D3DCCD1}">
              <a14:hiddenFill xmlns:a14="http://schemas.microsoft.com/office/drawing/2010/main">
                <a:solidFill>
                  <a:srgbClr val="FFFFFF"/>
                </a:solidFill>
              </a14:hiddenFill>
            </a:ext>
          </a:extLst>
        </p:spPr>
      </p:pic>
      <p:sp>
        <p:nvSpPr>
          <p:cNvPr id="60" name="Oval 59">
            <a:extLst>
              <a:ext uri="{FF2B5EF4-FFF2-40B4-BE49-F238E27FC236}">
                <a16:creationId xmlns:a16="http://schemas.microsoft.com/office/drawing/2014/main" id="{B949F9E6-938B-9E45-BD0B-87E005616EDC}"/>
              </a:ext>
            </a:extLst>
          </p:cNvPr>
          <p:cNvSpPr/>
          <p:nvPr/>
        </p:nvSpPr>
        <p:spPr>
          <a:xfrm>
            <a:off x="5149540" y="4217071"/>
            <a:ext cx="1892919" cy="172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4" name="Picture 20" descr="Comments, feedback, preview, rating, reviews icon - Download on Iconfinder">
            <a:extLst>
              <a:ext uri="{FF2B5EF4-FFF2-40B4-BE49-F238E27FC236}">
                <a16:creationId xmlns:a16="http://schemas.microsoft.com/office/drawing/2014/main" id="{BAEF9EFC-7585-B54C-8C25-FD576BA5D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936" y="4547532"/>
            <a:ext cx="1040410" cy="104041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commendation Icons - Download Free Vector Icons | Noun Project">
            <a:extLst>
              <a:ext uri="{FF2B5EF4-FFF2-40B4-BE49-F238E27FC236}">
                <a16:creationId xmlns:a16="http://schemas.microsoft.com/office/drawing/2014/main" id="{9DFA555A-D12C-9145-BD69-D8401C7858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724" y="4388102"/>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Logo, company name&#10;&#10;Description automatically generated">
            <a:extLst>
              <a:ext uri="{FF2B5EF4-FFF2-40B4-BE49-F238E27FC236}">
                <a16:creationId xmlns:a16="http://schemas.microsoft.com/office/drawing/2014/main" id="{EF8AC596-AFC0-3946-9415-4101AC930EF7}"/>
              </a:ext>
            </a:extLst>
          </p:cNvPr>
          <p:cNvPicPr>
            <a:picLocks noChangeAspect="1"/>
          </p:cNvPicPr>
          <p:nvPr/>
        </p:nvPicPr>
        <p:blipFill>
          <a:blip r:embed="rId6">
            <a:alphaModFix/>
            <a:biLevel thresh="50000"/>
            <a:extLst>
              <a:ext uri="{BEBA8EAE-BF5A-486C-A8C5-ECC9F3942E4B}">
                <a14:imgProps xmlns:a14="http://schemas.microsoft.com/office/drawing/2010/main">
                  <a14:imgLayer r:embed="rId7">
                    <a14:imgEffect>
                      <a14:colorTemperature colorTemp="5654"/>
                    </a14:imgEffect>
                    <a14:imgEffect>
                      <a14:saturation sat="380000"/>
                    </a14:imgEffect>
                  </a14:imgLayer>
                </a14:imgProps>
              </a:ext>
            </a:extLst>
          </a:blip>
          <a:stretch>
            <a:fillRect/>
          </a:stretch>
        </p:blipFill>
        <p:spPr>
          <a:xfrm>
            <a:off x="5353045" y="1266493"/>
            <a:ext cx="1466130" cy="1466130"/>
          </a:xfrm>
          <a:prstGeom prst="rect">
            <a:avLst/>
          </a:prstGeom>
          <a:noFill/>
        </p:spPr>
      </p:pic>
      <p:cxnSp>
        <p:nvCxnSpPr>
          <p:cNvPr id="88" name="Google Shape;188;gde8665f01c_4_23">
            <a:extLst>
              <a:ext uri="{FF2B5EF4-FFF2-40B4-BE49-F238E27FC236}">
                <a16:creationId xmlns:a16="http://schemas.microsoft.com/office/drawing/2014/main" id="{06632498-FEBB-904E-8DF4-8618837DF4C1}"/>
              </a:ext>
            </a:extLst>
          </p:cNvPr>
          <p:cNvCxnSpPr>
            <a:cxnSpLocks/>
          </p:cNvCxnSpPr>
          <p:nvPr/>
        </p:nvCxnSpPr>
        <p:spPr>
          <a:xfrm flipH="1">
            <a:off x="7200690" y="4147474"/>
            <a:ext cx="2158102" cy="943361"/>
          </a:xfrm>
          <a:prstGeom prst="straightConnector1">
            <a:avLst/>
          </a:prstGeom>
          <a:noFill/>
          <a:ln w="19050" cap="flat" cmpd="sng">
            <a:solidFill>
              <a:schemeClr val="accent1"/>
            </a:solidFill>
            <a:prstDash val="solid"/>
            <a:miter lim="800000"/>
            <a:headEnd type="none" w="sm" len="sm"/>
            <a:tailEnd type="triangle" w="med" len="med"/>
          </a:ln>
        </p:spPr>
      </p:cxnSp>
      <p:pic>
        <p:nvPicPr>
          <p:cNvPr id="1028" name="Picture 4" descr="Whiskey - Free food and restaurant icons">
            <a:extLst>
              <a:ext uri="{FF2B5EF4-FFF2-40B4-BE49-F238E27FC236}">
                <a16:creationId xmlns:a16="http://schemas.microsoft.com/office/drawing/2014/main" id="{43932D8A-877E-AF45-A113-7B9B795E87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729" y="1448772"/>
            <a:ext cx="1092258" cy="1092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81" grpId="0"/>
      <p:bldP spid="187" grpId="0"/>
      <p:bldP spid="22"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285220" y="147924"/>
            <a:ext cx="10817352" cy="640080"/>
          </a:xfrm>
        </p:spPr>
        <p:txBody>
          <a:bodyPr/>
          <a:lstStyle/>
          <a:p>
            <a:r>
              <a:rPr lang="en-US" sz="2400" dirty="0">
                <a:solidFill>
                  <a:schemeClr val="accent1"/>
                </a:solidFill>
                <a:latin typeface="Poppins"/>
                <a:cs typeface="Poppins"/>
              </a:rPr>
              <a:t> Results – Level 1 dataset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48060" y="4886886"/>
            <a:ext cx="11848470" cy="1913810"/>
          </a:xfrm>
        </p:spPr>
        <p:txBody>
          <a:bodyPr/>
          <a:lstStyle/>
          <a:p>
            <a:pPr marL="514350" indent="-285750">
              <a:lnSpc>
                <a:spcPct val="150000"/>
              </a:lnSpc>
              <a:buFont typeface="Arial" panose="020B0604020202020204" pitchFamily="34" charset="0"/>
              <a:buChar char="•"/>
            </a:pPr>
            <a:r>
              <a:rPr lang="en-US" sz="1350" dirty="0"/>
              <a:t>The model (Random Forest regressor) was tested on the test data (basic details) set and the predictions had an average recommendation score of 73.3% while actual average recommendation score was 84.3%.</a:t>
            </a:r>
          </a:p>
          <a:p>
            <a:pPr marL="514350" indent="-285750">
              <a:lnSpc>
                <a:spcPct val="150000"/>
              </a:lnSpc>
              <a:buFont typeface="Arial" panose="020B0604020202020204" pitchFamily="34" charset="0"/>
              <a:buChar char="•"/>
            </a:pPr>
            <a:r>
              <a:rPr lang="en-US" sz="1350" dirty="0"/>
              <a:t>The model works comparatively good for predicting the recommendation percentage of 3-4 star rating products.</a:t>
            </a:r>
          </a:p>
          <a:p>
            <a:pPr marL="514350" indent="-285750">
              <a:lnSpc>
                <a:spcPct val="150000"/>
              </a:lnSpc>
              <a:buFont typeface="Arial" panose="020B0604020202020204" pitchFamily="34" charset="0"/>
              <a:buChar char="•"/>
            </a:pPr>
            <a:r>
              <a:rPr lang="en-US" sz="1350" dirty="0"/>
              <a:t>The performance of the model drastically declines for the products with lower ratings (2-3 star) as the predicted percentages are much higher than actual recommendation percentage.</a:t>
            </a:r>
          </a:p>
        </p:txBody>
      </p:sp>
      <p:pic>
        <p:nvPicPr>
          <p:cNvPr id="1026" name="Picture 2">
            <a:extLst>
              <a:ext uri="{FF2B5EF4-FFF2-40B4-BE49-F238E27FC236}">
                <a16:creationId xmlns:a16="http://schemas.microsoft.com/office/drawing/2014/main" id="{09B39434-EFC3-144A-9B0A-F74CEF9A4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297" y="578620"/>
            <a:ext cx="4558585" cy="43082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EBB7A0-621F-0C45-AFB4-6E192A815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120" y="578620"/>
            <a:ext cx="4700198" cy="4308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199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48060" y="5124658"/>
            <a:ext cx="11848470" cy="1676037"/>
          </a:xfrm>
        </p:spPr>
        <p:txBody>
          <a:bodyPr/>
          <a:lstStyle/>
          <a:p>
            <a:pPr marL="514350" indent="-285750">
              <a:lnSpc>
                <a:spcPct val="150000"/>
              </a:lnSpc>
              <a:buFont typeface="Arial" panose="020B0604020202020204" pitchFamily="34" charset="0"/>
              <a:buChar char="•"/>
            </a:pPr>
            <a:r>
              <a:rPr lang="en-US" sz="1350" dirty="0"/>
              <a:t>The model (XGBoost regressor) was tested on the test data set (with sentiment details) and the predictions had an average recommendation score of 84%.</a:t>
            </a:r>
          </a:p>
          <a:p>
            <a:pPr marL="514350" indent="-285750">
              <a:lnSpc>
                <a:spcPct val="150000"/>
              </a:lnSpc>
              <a:buFont typeface="Arial" panose="020B0604020202020204" pitchFamily="34" charset="0"/>
              <a:buChar char="•"/>
            </a:pPr>
            <a:r>
              <a:rPr lang="en-US" sz="1350" dirty="0"/>
              <a:t>There is negligible difference from actual average recommendation percent of test dataset.</a:t>
            </a:r>
          </a:p>
          <a:p>
            <a:pPr marL="514350" indent="-285750">
              <a:lnSpc>
                <a:spcPct val="150000"/>
              </a:lnSpc>
              <a:buFont typeface="Arial" panose="020B0604020202020204" pitchFamily="34" charset="0"/>
              <a:buChar char="•"/>
            </a:pPr>
            <a:r>
              <a:rPr lang="en-US" sz="1350" dirty="0"/>
              <a:t>The model works good for predicting the recommendation percentage of high rating products (4-5 star). </a:t>
            </a:r>
          </a:p>
        </p:txBody>
      </p:sp>
      <p:sp>
        <p:nvSpPr>
          <p:cNvPr id="11" name="Title 1">
            <a:extLst>
              <a:ext uri="{FF2B5EF4-FFF2-40B4-BE49-F238E27FC236}">
                <a16:creationId xmlns:a16="http://schemas.microsoft.com/office/drawing/2014/main" id="{561B9E28-EE6E-2D4E-9306-2144440651C5}"/>
              </a:ext>
            </a:extLst>
          </p:cNvPr>
          <p:cNvSpPr txBox="1">
            <a:spLocks/>
          </p:cNvSpPr>
          <p:nvPr/>
        </p:nvSpPr>
        <p:spPr>
          <a:xfrm>
            <a:off x="285220" y="147924"/>
            <a:ext cx="10817352" cy="6400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chemeClr val="dk1"/>
              </a:buClr>
              <a:buSzPts val="1800"/>
              <a:buFont typeface="Poppins Medium"/>
              <a:buNone/>
              <a:defRPr sz="23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chemeClr val="accent1"/>
                </a:solidFill>
                <a:latin typeface="Poppins"/>
                <a:cs typeface="Poppins"/>
              </a:rPr>
              <a:t> Results – Level 2 dataset</a:t>
            </a:r>
          </a:p>
        </p:txBody>
      </p:sp>
      <p:pic>
        <p:nvPicPr>
          <p:cNvPr id="2" name="Picture 4">
            <a:extLst>
              <a:ext uri="{FF2B5EF4-FFF2-40B4-BE49-F238E27FC236}">
                <a16:creationId xmlns:a16="http://schemas.microsoft.com/office/drawing/2014/main" id="{B6FE6687-02AE-0149-B7F0-431B99476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1120" y="578620"/>
            <a:ext cx="4700199" cy="43082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A5A4DD4-6F6B-6F4F-A499-6EB1ECFB1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297" y="578620"/>
            <a:ext cx="4558585" cy="4308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01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48060" y="4886886"/>
            <a:ext cx="11848470" cy="1913810"/>
          </a:xfrm>
        </p:spPr>
        <p:txBody>
          <a:bodyPr/>
          <a:lstStyle/>
          <a:p>
            <a:pPr marL="514350" indent="-285750">
              <a:lnSpc>
                <a:spcPct val="150000"/>
              </a:lnSpc>
              <a:buFont typeface="Arial" panose="020B0604020202020204" pitchFamily="34" charset="0"/>
              <a:buChar char="•"/>
            </a:pPr>
            <a:r>
              <a:rPr lang="en-US" sz="1350" dirty="0"/>
              <a:t>The model (XGBoost regressor) was tested on the test data set (with embeddings).</a:t>
            </a:r>
          </a:p>
          <a:p>
            <a:pPr marL="514350" indent="-285750">
              <a:lnSpc>
                <a:spcPct val="150000"/>
              </a:lnSpc>
              <a:buFont typeface="Arial" panose="020B0604020202020204" pitchFamily="34" charset="0"/>
              <a:buChar char="•"/>
            </a:pPr>
            <a:r>
              <a:rPr lang="en-US" sz="1350" dirty="0"/>
              <a:t>Here also, there is negligible difference from actual average recommendation percent of test dataset.</a:t>
            </a:r>
          </a:p>
          <a:p>
            <a:pPr marL="514350" indent="-285750">
              <a:lnSpc>
                <a:spcPct val="150000"/>
              </a:lnSpc>
              <a:buFont typeface="Arial" panose="020B0604020202020204" pitchFamily="34" charset="0"/>
              <a:buChar char="•"/>
            </a:pPr>
            <a:r>
              <a:rPr lang="en-US" sz="1350" dirty="0"/>
              <a:t>The model works good for predicting the recommendation percentage of products with ratings 3-4 and 4-5 star. </a:t>
            </a:r>
          </a:p>
          <a:p>
            <a:pPr marL="514350" indent="-285750">
              <a:lnSpc>
                <a:spcPct val="150000"/>
              </a:lnSpc>
              <a:buFont typeface="Arial" panose="020B0604020202020204" pitchFamily="34" charset="0"/>
              <a:buChar char="•"/>
            </a:pPr>
            <a:r>
              <a:rPr lang="en-US" sz="1350" dirty="0"/>
              <a:t>Out of all the 3 models, model with level 3 dataset performs better compared to other levels.</a:t>
            </a:r>
          </a:p>
        </p:txBody>
      </p:sp>
      <p:sp>
        <p:nvSpPr>
          <p:cNvPr id="11" name="Title 1">
            <a:extLst>
              <a:ext uri="{FF2B5EF4-FFF2-40B4-BE49-F238E27FC236}">
                <a16:creationId xmlns:a16="http://schemas.microsoft.com/office/drawing/2014/main" id="{F0E7F08B-9722-D24F-9667-949E51818FE3}"/>
              </a:ext>
            </a:extLst>
          </p:cNvPr>
          <p:cNvSpPr txBox="1">
            <a:spLocks/>
          </p:cNvSpPr>
          <p:nvPr/>
        </p:nvSpPr>
        <p:spPr>
          <a:xfrm>
            <a:off x="285220" y="147924"/>
            <a:ext cx="10817352" cy="6400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chemeClr val="dk1"/>
              </a:buClr>
              <a:buSzPts val="1800"/>
              <a:buFont typeface="Poppins Medium"/>
              <a:buNone/>
              <a:defRPr sz="23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chemeClr val="accent1"/>
                </a:solidFill>
                <a:latin typeface="Poppins"/>
                <a:cs typeface="Poppins"/>
              </a:rPr>
              <a:t> Results – Level 3 dataset</a:t>
            </a:r>
          </a:p>
        </p:txBody>
      </p:sp>
      <p:pic>
        <p:nvPicPr>
          <p:cNvPr id="6" name="Picture 2">
            <a:extLst>
              <a:ext uri="{FF2B5EF4-FFF2-40B4-BE49-F238E27FC236}">
                <a16:creationId xmlns:a16="http://schemas.microsoft.com/office/drawing/2014/main" id="{54558462-183B-484B-AF71-58DF19EEA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297" y="578620"/>
            <a:ext cx="4558585" cy="430826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3F5E5EB-D1B3-BD47-AA9D-86B8DD670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120" y="578620"/>
            <a:ext cx="4700198" cy="4308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72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30"/>
        <p:cNvGrpSpPr/>
        <p:nvPr/>
      </p:nvGrpSpPr>
      <p:grpSpPr>
        <a:xfrm>
          <a:off x="0" y="0"/>
          <a:ext cx="0" cy="0"/>
          <a:chOff x="0" y="0"/>
          <a:chExt cx="0" cy="0"/>
        </a:xfrm>
      </p:grpSpPr>
      <p:sp>
        <p:nvSpPr>
          <p:cNvPr id="633" name="Google Shape;633;gde8665f01c_4_135"/>
          <p:cNvSpPr txBox="1"/>
          <p:nvPr/>
        </p:nvSpPr>
        <p:spPr>
          <a:xfrm>
            <a:off x="578756" y="3263899"/>
            <a:ext cx="10726200" cy="63090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FFFFFF"/>
                </a:solidFill>
                <a:effectLst/>
                <a:uLnTx/>
                <a:uFillTx/>
                <a:latin typeface="Poppins"/>
                <a:cs typeface="Poppins"/>
                <a:sym typeface="Poppins"/>
              </a:rPr>
              <a:t>Conclusion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34" name="Google Shape;634;gde8665f01c_4_135"/>
          <p:cNvSpPr txBox="1"/>
          <p:nvPr/>
        </p:nvSpPr>
        <p:spPr>
          <a:xfrm>
            <a:off x="615042" y="2973614"/>
            <a:ext cx="2743200" cy="2925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FFFFFF"/>
                </a:solidFill>
                <a:effectLst/>
                <a:uLnTx/>
                <a:uFillTx/>
                <a:latin typeface="Poppins"/>
                <a:ea typeface="Poppins"/>
                <a:cs typeface="Poppins"/>
                <a:sym typeface="Poppins"/>
              </a:rPr>
              <a:t>Section 5</a:t>
            </a:r>
            <a:endParaRPr kumimoji="0" sz="1300"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Tree>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548640" y="355477"/>
            <a:ext cx="10817352" cy="640080"/>
          </a:xfrm>
        </p:spPr>
        <p:txBody>
          <a:bodyPr/>
          <a:lstStyle/>
          <a:p>
            <a:r>
              <a:rPr lang="en-US" sz="2400" dirty="0">
                <a:solidFill>
                  <a:schemeClr val="accent1"/>
                </a:solidFill>
                <a:latin typeface="Poppins"/>
                <a:cs typeface="Poppins"/>
              </a:rPr>
              <a:t>Conclusion &amp; Business aspects </a:t>
            </a:r>
          </a:p>
        </p:txBody>
      </p:sp>
      <p:cxnSp>
        <p:nvCxnSpPr>
          <p:cNvPr id="7" name="Google Shape;698;gded62eee6e_2_282">
            <a:extLst>
              <a:ext uri="{FF2B5EF4-FFF2-40B4-BE49-F238E27FC236}">
                <a16:creationId xmlns:a16="http://schemas.microsoft.com/office/drawing/2014/main" id="{0510DAC4-5AF7-604B-8284-49AB21E58120}"/>
              </a:ext>
            </a:extLst>
          </p:cNvPr>
          <p:cNvCxnSpPr>
            <a:cxnSpLocks/>
            <a:stCxn id="9" idx="3"/>
            <a:endCxn id="10" idx="1"/>
          </p:cNvCxnSpPr>
          <p:nvPr/>
        </p:nvCxnSpPr>
        <p:spPr>
          <a:xfrm>
            <a:off x="3222265" y="3125139"/>
            <a:ext cx="474863"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8" name="Google Shape;699;gded62eee6e_2_282">
            <a:extLst>
              <a:ext uri="{FF2B5EF4-FFF2-40B4-BE49-F238E27FC236}">
                <a16:creationId xmlns:a16="http://schemas.microsoft.com/office/drawing/2014/main" id="{4C362A3A-3E67-9249-950A-7149E1E645AE}"/>
              </a:ext>
            </a:extLst>
          </p:cNvPr>
          <p:cNvCxnSpPr>
            <a:cxnSpLocks/>
            <a:stCxn id="10" idx="3"/>
            <a:endCxn id="11" idx="1"/>
          </p:cNvCxnSpPr>
          <p:nvPr/>
        </p:nvCxnSpPr>
        <p:spPr>
          <a:xfrm>
            <a:off x="6069098" y="3125139"/>
            <a:ext cx="474864" cy="0"/>
          </a:xfrm>
          <a:prstGeom prst="straightConnector1">
            <a:avLst/>
          </a:prstGeom>
          <a:noFill/>
          <a:ln w="19050" cap="flat" cmpd="sng">
            <a:solidFill>
              <a:schemeClr val="accent1"/>
            </a:solidFill>
            <a:prstDash val="solid"/>
            <a:miter lim="800000"/>
            <a:headEnd type="none" w="sm" len="sm"/>
            <a:tailEnd type="triangle" w="med" len="med"/>
          </a:ln>
        </p:spPr>
      </p:cxnSp>
      <p:sp>
        <p:nvSpPr>
          <p:cNvPr id="9" name="Google Shape;209;ge037991fde_6_0">
            <a:extLst>
              <a:ext uri="{FF2B5EF4-FFF2-40B4-BE49-F238E27FC236}">
                <a16:creationId xmlns:a16="http://schemas.microsoft.com/office/drawing/2014/main" id="{04C7ED17-A25D-234E-8F68-41AB51DC8C68}"/>
              </a:ext>
            </a:extLst>
          </p:cNvPr>
          <p:cNvSpPr/>
          <p:nvPr/>
        </p:nvSpPr>
        <p:spPr>
          <a:xfrm>
            <a:off x="308181" y="1950042"/>
            <a:ext cx="2914084" cy="235019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Based on the reviews, ratings of various users for different products, this model predicts recommendation score which gives even more clear picture compared to manual recommendation feedback given by customers.</a:t>
            </a: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sp>
        <p:nvSpPr>
          <p:cNvPr id="10" name="Google Shape;209;ge037991fde_6_0">
            <a:extLst>
              <a:ext uri="{FF2B5EF4-FFF2-40B4-BE49-F238E27FC236}">
                <a16:creationId xmlns:a16="http://schemas.microsoft.com/office/drawing/2014/main" id="{F02659E5-9239-C14A-9C6B-2B584782BB4F}"/>
              </a:ext>
            </a:extLst>
          </p:cNvPr>
          <p:cNvSpPr/>
          <p:nvPr/>
        </p:nvSpPr>
        <p:spPr>
          <a:xfrm>
            <a:off x="3697128" y="2260434"/>
            <a:ext cx="2371970" cy="172940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As recommendation score for some products is very low, we can analyze the number of sales &amp; revenue for these products.</a:t>
            </a: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sp>
        <p:nvSpPr>
          <p:cNvPr id="11" name="Google Shape;209;ge037991fde_6_0">
            <a:extLst>
              <a:ext uri="{FF2B5EF4-FFF2-40B4-BE49-F238E27FC236}">
                <a16:creationId xmlns:a16="http://schemas.microsoft.com/office/drawing/2014/main" id="{5A75F286-9684-DC48-8811-575AB7B6ED61}"/>
              </a:ext>
            </a:extLst>
          </p:cNvPr>
          <p:cNvSpPr/>
          <p:nvPr/>
        </p:nvSpPr>
        <p:spPr>
          <a:xfrm>
            <a:off x="6543962" y="2085002"/>
            <a:ext cx="2425776" cy="20802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Based on that, we  can decide whether to spend resources on those or, should we concentrate on other revenue generating products.</a:t>
            </a: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cxnSp>
        <p:nvCxnSpPr>
          <p:cNvPr id="12" name="Google Shape;698;gded62eee6e_2_282">
            <a:extLst>
              <a:ext uri="{FF2B5EF4-FFF2-40B4-BE49-F238E27FC236}">
                <a16:creationId xmlns:a16="http://schemas.microsoft.com/office/drawing/2014/main" id="{4DD5B2FF-CA9A-3341-8486-9C218E12000F}"/>
              </a:ext>
            </a:extLst>
          </p:cNvPr>
          <p:cNvCxnSpPr>
            <a:cxnSpLocks/>
            <a:stCxn id="11" idx="3"/>
            <a:endCxn id="14" idx="1"/>
          </p:cNvCxnSpPr>
          <p:nvPr/>
        </p:nvCxnSpPr>
        <p:spPr>
          <a:xfrm>
            <a:off x="8969738" y="3125139"/>
            <a:ext cx="484067" cy="0"/>
          </a:xfrm>
          <a:prstGeom prst="straightConnector1">
            <a:avLst/>
          </a:prstGeom>
          <a:noFill/>
          <a:ln w="19050" cap="flat" cmpd="sng">
            <a:solidFill>
              <a:schemeClr val="accent1"/>
            </a:solidFill>
            <a:prstDash val="solid"/>
            <a:miter lim="800000"/>
            <a:headEnd type="none" w="sm" len="sm"/>
            <a:tailEnd type="triangle" w="med" len="med"/>
          </a:ln>
        </p:spPr>
      </p:cxnSp>
      <p:sp>
        <p:nvSpPr>
          <p:cNvPr id="14" name="Google Shape;209;ge037991fde_6_0">
            <a:extLst>
              <a:ext uri="{FF2B5EF4-FFF2-40B4-BE49-F238E27FC236}">
                <a16:creationId xmlns:a16="http://schemas.microsoft.com/office/drawing/2014/main" id="{AD443DE4-C605-0045-BE33-B1F095BAA15D}"/>
              </a:ext>
            </a:extLst>
          </p:cNvPr>
          <p:cNvSpPr/>
          <p:nvPr/>
        </p:nvSpPr>
        <p:spPr>
          <a:xfrm>
            <a:off x="9453805" y="2085002"/>
            <a:ext cx="2425776" cy="20802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Also, we can analyze the sales of low rated (0-2 stars) products which are significant in number and take further steps to improve its sales if possible.</a:t>
            </a: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spTree>
    <p:extLst>
      <p:ext uri="{BB962C8B-B14F-4D97-AF65-F5344CB8AC3E}">
        <p14:creationId xmlns:p14="http://schemas.microsoft.com/office/powerpoint/2010/main" val="23242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0"/>
        <p:cNvGrpSpPr/>
        <p:nvPr/>
      </p:nvGrpSpPr>
      <p:grpSpPr>
        <a:xfrm>
          <a:off x="0" y="0"/>
          <a:ext cx="0" cy="0"/>
          <a:chOff x="0" y="0"/>
          <a:chExt cx="0" cy="0"/>
        </a:xfrm>
      </p:grpSpPr>
      <p:sp>
        <p:nvSpPr>
          <p:cNvPr id="663" name="Google Shape;663;gded62eee6e_2_230"/>
          <p:cNvSpPr txBox="1"/>
          <p:nvPr/>
        </p:nvSpPr>
        <p:spPr>
          <a:xfrm>
            <a:off x="578756" y="3263899"/>
            <a:ext cx="10726200" cy="6309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FFFFFF"/>
                </a:solidFill>
                <a:effectLst/>
                <a:uLnTx/>
                <a:uFillTx/>
                <a:latin typeface="Poppins"/>
                <a:ea typeface="Poppins"/>
                <a:cs typeface="Poppins"/>
                <a:sym typeface="Poppins"/>
              </a:rPr>
              <a:t>Learnings &amp; Future Possibilities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64" name="Google Shape;664;gded62eee6e_2_230"/>
          <p:cNvSpPr txBox="1"/>
          <p:nvPr/>
        </p:nvSpPr>
        <p:spPr>
          <a:xfrm>
            <a:off x="615042" y="2973614"/>
            <a:ext cx="2743200" cy="2925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FFFFFF"/>
                </a:solidFill>
                <a:effectLst/>
                <a:uLnTx/>
                <a:uFillTx/>
                <a:latin typeface="Poppins"/>
                <a:ea typeface="Poppins"/>
                <a:cs typeface="Poppins"/>
                <a:sym typeface="Poppins"/>
              </a:rPr>
              <a:t>Section 6</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7" name="Google Shape;697;gded62eee6e_2_282"/>
          <p:cNvSpPr/>
          <p:nvPr/>
        </p:nvSpPr>
        <p:spPr>
          <a:xfrm>
            <a:off x="4365000" y="1309355"/>
            <a:ext cx="34620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118850"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FFFFFF"/>
                </a:solidFill>
                <a:effectLst/>
                <a:uLnTx/>
                <a:uFillTx/>
                <a:latin typeface="Poppins"/>
                <a:ea typeface="Poppins"/>
                <a:cs typeface="Poppins"/>
                <a:sym typeface="Poppins"/>
              </a:rPr>
              <a:t>Future Improvements</a:t>
            </a:r>
            <a:endParaRPr kumimoji="0" sz="2300" b="1" i="0" u="none" strike="noStrike" kern="0" cap="none" spc="0" normalizeH="0" baseline="0" noProof="0" dirty="0">
              <a:ln>
                <a:noFill/>
              </a:ln>
              <a:solidFill>
                <a:srgbClr val="FFFFFF"/>
              </a:solidFill>
              <a:effectLst/>
              <a:uLnTx/>
              <a:uFillTx/>
              <a:latin typeface="Poppins"/>
              <a:ea typeface="Poppins"/>
              <a:cs typeface="Poppins"/>
              <a:sym typeface="Poppins"/>
            </a:endParaRPr>
          </a:p>
        </p:txBody>
      </p:sp>
      <p:cxnSp>
        <p:nvCxnSpPr>
          <p:cNvPr id="698" name="Google Shape;698;gded62eee6e_2_282"/>
          <p:cNvCxnSpPr>
            <a:cxnSpLocks/>
            <a:endCxn id="8" idx="0"/>
          </p:cNvCxnSpPr>
          <p:nvPr/>
        </p:nvCxnSpPr>
        <p:spPr>
          <a:xfrm flipH="1">
            <a:off x="2097349" y="1871802"/>
            <a:ext cx="2665571" cy="948432"/>
          </a:xfrm>
          <a:prstGeom prst="straightConnector1">
            <a:avLst/>
          </a:prstGeom>
          <a:noFill/>
          <a:ln w="19050" cap="flat" cmpd="sng">
            <a:solidFill>
              <a:schemeClr val="accent1"/>
            </a:solidFill>
            <a:prstDash val="solid"/>
            <a:miter lim="800000"/>
            <a:headEnd type="none" w="sm" len="sm"/>
            <a:tailEnd type="triangle" w="med" len="med"/>
          </a:ln>
        </p:spPr>
      </p:cxnSp>
      <p:cxnSp>
        <p:nvCxnSpPr>
          <p:cNvPr id="699" name="Google Shape;699;gded62eee6e_2_282"/>
          <p:cNvCxnSpPr>
            <a:cxnSpLocks/>
            <a:stCxn id="697" idx="2"/>
            <a:endCxn id="9" idx="0"/>
          </p:cNvCxnSpPr>
          <p:nvPr/>
        </p:nvCxnSpPr>
        <p:spPr>
          <a:xfrm>
            <a:off x="6096000" y="1875155"/>
            <a:ext cx="0" cy="948432"/>
          </a:xfrm>
          <a:prstGeom prst="straightConnector1">
            <a:avLst/>
          </a:prstGeom>
          <a:noFill/>
          <a:ln w="19050" cap="flat" cmpd="sng">
            <a:solidFill>
              <a:schemeClr val="accent1"/>
            </a:solidFill>
            <a:prstDash val="solid"/>
            <a:miter lim="800000"/>
            <a:headEnd type="none" w="sm" len="sm"/>
            <a:tailEnd type="triangle" w="med" len="med"/>
          </a:ln>
        </p:spPr>
      </p:cxnSp>
      <p:sp>
        <p:nvSpPr>
          <p:cNvPr id="8" name="Google Shape;209;ge037991fde_6_0">
            <a:extLst>
              <a:ext uri="{FF2B5EF4-FFF2-40B4-BE49-F238E27FC236}">
                <a16:creationId xmlns:a16="http://schemas.microsoft.com/office/drawing/2014/main" id="{4F3D3993-2431-0548-9EE6-7AFE578C460C}"/>
              </a:ext>
            </a:extLst>
          </p:cNvPr>
          <p:cNvSpPr/>
          <p:nvPr/>
        </p:nvSpPr>
        <p:spPr>
          <a:xfrm>
            <a:off x="251348" y="2820234"/>
            <a:ext cx="3692001" cy="160475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Poppins"/>
              </a:rPr>
              <a:t>With larger dataset and expanding it to other types, DL &amp; NLP state of art models can be used for more fruitful results and  recommendation can be improved for products with lesser reviews.</a:t>
            </a:r>
          </a:p>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Arial"/>
              <a:cs typeface="Arial"/>
              <a:sym typeface="Poppins"/>
            </a:endParaRPr>
          </a:p>
        </p:txBody>
      </p:sp>
      <p:sp>
        <p:nvSpPr>
          <p:cNvPr id="9" name="Google Shape;209;ge037991fde_6_0">
            <a:extLst>
              <a:ext uri="{FF2B5EF4-FFF2-40B4-BE49-F238E27FC236}">
                <a16:creationId xmlns:a16="http://schemas.microsoft.com/office/drawing/2014/main" id="{37ED7DD2-1E1A-EE40-9501-E2C18C59F575}"/>
              </a:ext>
            </a:extLst>
          </p:cNvPr>
          <p:cNvSpPr/>
          <p:nvPr/>
        </p:nvSpPr>
        <p:spPr>
          <a:xfrm>
            <a:off x="4286684" y="2823587"/>
            <a:ext cx="3618632" cy="160475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Poppins"/>
              </a:rPr>
              <a:t>Based on other details of product like categories, department etc., we can generate an initial recommendation score for newly launched products so that customers can get an idea about it.</a:t>
            </a:r>
          </a:p>
        </p:txBody>
      </p:sp>
      <p:sp>
        <p:nvSpPr>
          <p:cNvPr id="10" name="Google Shape;209;ge037991fde_6_0">
            <a:extLst>
              <a:ext uri="{FF2B5EF4-FFF2-40B4-BE49-F238E27FC236}">
                <a16:creationId xmlns:a16="http://schemas.microsoft.com/office/drawing/2014/main" id="{691E5D03-F3C1-7B4D-8C38-B4BAACEF0F37}"/>
              </a:ext>
            </a:extLst>
          </p:cNvPr>
          <p:cNvSpPr/>
          <p:nvPr/>
        </p:nvSpPr>
        <p:spPr>
          <a:xfrm>
            <a:off x="8248651" y="2826940"/>
            <a:ext cx="3461999" cy="160475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Poppins"/>
              </a:rPr>
              <a:t>With even more expanded dataset &amp; customer information, we can provide personalized recommendation for different users. </a:t>
            </a:r>
          </a:p>
        </p:txBody>
      </p:sp>
      <p:cxnSp>
        <p:nvCxnSpPr>
          <p:cNvPr id="11" name="Google Shape;698;gded62eee6e_2_282">
            <a:extLst>
              <a:ext uri="{FF2B5EF4-FFF2-40B4-BE49-F238E27FC236}">
                <a16:creationId xmlns:a16="http://schemas.microsoft.com/office/drawing/2014/main" id="{B77E36C4-F8B1-9048-AEA9-7B364A3CC1A1}"/>
              </a:ext>
            </a:extLst>
          </p:cNvPr>
          <p:cNvCxnSpPr>
            <a:cxnSpLocks/>
            <a:endCxn id="10" idx="0"/>
          </p:cNvCxnSpPr>
          <p:nvPr/>
        </p:nvCxnSpPr>
        <p:spPr>
          <a:xfrm>
            <a:off x="7032054" y="1903200"/>
            <a:ext cx="2947597" cy="92374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0"/>
        <p:cNvGrpSpPr/>
        <p:nvPr/>
      </p:nvGrpSpPr>
      <p:grpSpPr>
        <a:xfrm>
          <a:off x="0" y="0"/>
          <a:ext cx="0" cy="0"/>
          <a:chOff x="0" y="0"/>
          <a:chExt cx="0" cy="0"/>
        </a:xfrm>
      </p:grpSpPr>
      <p:sp>
        <p:nvSpPr>
          <p:cNvPr id="663" name="Google Shape;663;gded62eee6e_2_230"/>
          <p:cNvSpPr txBox="1"/>
          <p:nvPr/>
        </p:nvSpPr>
        <p:spPr>
          <a:xfrm>
            <a:off x="754380" y="3113549"/>
            <a:ext cx="10096500" cy="63090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sz="3500" kern="0" spc="0" normalizeH="0" baseline="0">
                <a:ln>
                  <a:noFill/>
                </a:ln>
                <a:solidFill>
                  <a:srgbClr val="FFFFFF"/>
                </a:solidFill>
                <a:effectLst/>
                <a:uLnTx/>
                <a:uFillTx/>
                <a:latin typeface="Poppins"/>
                <a:ea typeface="Poppins"/>
                <a:cs typeface="Poppins"/>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FFFFFF"/>
                </a:solidFill>
                <a:effectLst/>
                <a:uLnTx/>
                <a:uFillTx/>
                <a:latin typeface="Poppins"/>
                <a:cs typeface="Poppins"/>
                <a:sym typeface="Poppins"/>
              </a:rPr>
              <a:t>Appendix A :  Details of other models</a:t>
            </a:r>
          </a:p>
        </p:txBody>
      </p:sp>
    </p:spTree>
    <p:extLst>
      <p:ext uri="{BB962C8B-B14F-4D97-AF65-F5344CB8AC3E}">
        <p14:creationId xmlns:p14="http://schemas.microsoft.com/office/powerpoint/2010/main" val="3979568082"/>
      </p:ext>
    </p:extLst>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773591" y="392611"/>
            <a:ext cx="400874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Lasso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32.9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0.82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0.66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9.1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17.2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8" name="Picture 2" descr="LASSO Regression Tutorial. Bias-variance evaluation using LASSO… | by  Benjamin Obi Tayo Ph.D. | Towards Data Science">
            <a:extLst>
              <a:ext uri="{FF2B5EF4-FFF2-40B4-BE49-F238E27FC236}">
                <a16:creationId xmlns:a16="http://schemas.microsoft.com/office/drawing/2014/main" id="{8F3383CD-DF82-6944-8A2B-FE112E70E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8" t="16977" r="2745" b="3123"/>
          <a:stretch/>
        </p:blipFill>
        <p:spPr bwMode="auto">
          <a:xfrm>
            <a:off x="84308" y="2870449"/>
            <a:ext cx="5159667" cy="2494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B409074-C4FB-A145-B30D-4FC61CD4222B}"/>
              </a:ext>
            </a:extLst>
          </p:cNvPr>
          <p:cNvSpPr txBox="1"/>
          <p:nvPr/>
        </p:nvSpPr>
        <p:spPr>
          <a:xfrm>
            <a:off x="277077" y="2306486"/>
            <a:ext cx="3694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Wingdings" pitchFamily="2" charset="2"/>
              </a:rPr>
              <a:t> Lasso regression is linear regression with L1 regularization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301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2" name="Google Shape;210;ge037991fde_6_0">
            <a:extLst>
              <a:ext uri="{FF2B5EF4-FFF2-40B4-BE49-F238E27FC236}">
                <a16:creationId xmlns:a16="http://schemas.microsoft.com/office/drawing/2014/main" id="{F9474D27-F72D-DF43-8AB1-441A12833EDA}"/>
              </a:ext>
            </a:extLst>
          </p:cNvPr>
          <p:cNvSpPr/>
          <p:nvPr/>
        </p:nvSpPr>
        <p:spPr>
          <a:xfrm>
            <a:off x="5069300" y="1248749"/>
            <a:ext cx="2104200" cy="790431"/>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1500" dirty="0">
                <a:solidFill>
                  <a:schemeClr val="lt1"/>
                </a:solidFill>
              </a:rPr>
              <a:t>Business Problem</a:t>
            </a:r>
          </a:p>
        </p:txBody>
      </p:sp>
      <p:sp>
        <p:nvSpPr>
          <p:cNvPr id="13" name="Google Shape;209;ge037991fde_6_0">
            <a:extLst>
              <a:ext uri="{FF2B5EF4-FFF2-40B4-BE49-F238E27FC236}">
                <a16:creationId xmlns:a16="http://schemas.microsoft.com/office/drawing/2014/main" id="{BB6B5FE5-073F-E34E-A602-2D9B44E4A7C0}"/>
              </a:ext>
            </a:extLst>
          </p:cNvPr>
          <p:cNvSpPr/>
          <p:nvPr/>
        </p:nvSpPr>
        <p:spPr>
          <a:xfrm>
            <a:off x="248299" y="2173303"/>
            <a:ext cx="2712229" cy="1487392"/>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sym typeface="Poppins"/>
              </a:rPr>
              <a:t>Whenever a product is purchased, it receives a rating as well as a review by the customer on the product webpage</a:t>
            </a:r>
            <a:r>
              <a:rPr lang="en-US" sz="1200" b="1" dirty="0"/>
              <a:t> based on </a:t>
            </a:r>
            <a:r>
              <a:rPr lang="en-US" sz="1200" b="1" dirty="0">
                <a:sym typeface="Poppins"/>
              </a:rPr>
              <a:t>several factors like its taste, price, quality, etc. </a:t>
            </a:r>
            <a:endParaRPr lang="en-US" sz="1200" b="1" dirty="0"/>
          </a:p>
          <a:p>
            <a:pPr lvl="0" rtl="0">
              <a:spcBef>
                <a:spcPts val="0"/>
              </a:spcBef>
              <a:spcAft>
                <a:spcPts val="0"/>
              </a:spcAft>
            </a:pPr>
            <a:endParaRPr lang="en-US" sz="1200" b="1" dirty="0"/>
          </a:p>
        </p:txBody>
      </p:sp>
      <p:sp>
        <p:nvSpPr>
          <p:cNvPr id="15" name="Google Shape;210;ge037991fde_6_0">
            <a:extLst>
              <a:ext uri="{FF2B5EF4-FFF2-40B4-BE49-F238E27FC236}">
                <a16:creationId xmlns:a16="http://schemas.microsoft.com/office/drawing/2014/main" id="{7ECC3E33-9AEC-8D4E-85DC-2E789BEFE984}"/>
              </a:ext>
            </a:extLst>
          </p:cNvPr>
          <p:cNvSpPr/>
          <p:nvPr/>
        </p:nvSpPr>
        <p:spPr>
          <a:xfrm>
            <a:off x="4909826" y="4267932"/>
            <a:ext cx="2104200" cy="64582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500" dirty="0">
                <a:solidFill>
                  <a:schemeClr val="lt1"/>
                </a:solidFill>
              </a:rPr>
              <a:t>Solution proposed</a:t>
            </a:r>
            <a:endParaRPr sz="1500" dirty="0">
              <a:solidFill>
                <a:schemeClr val="lt1"/>
              </a:solidFill>
            </a:endParaRPr>
          </a:p>
        </p:txBody>
      </p:sp>
      <p:sp>
        <p:nvSpPr>
          <p:cNvPr id="16" name="Google Shape;209;ge037991fde_6_0">
            <a:extLst>
              <a:ext uri="{FF2B5EF4-FFF2-40B4-BE49-F238E27FC236}">
                <a16:creationId xmlns:a16="http://schemas.microsoft.com/office/drawing/2014/main" id="{3C008E2E-F0D5-8347-92F3-D9454AFCD8EC}"/>
              </a:ext>
            </a:extLst>
          </p:cNvPr>
          <p:cNvSpPr/>
          <p:nvPr/>
        </p:nvSpPr>
        <p:spPr>
          <a:xfrm>
            <a:off x="1952261" y="4975832"/>
            <a:ext cx="8479817" cy="890781"/>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sym typeface="Poppins"/>
              </a:rPr>
              <a:t>We will analyze the details of the products such as price of the product, ratings and reviews provided to find the main reason behind </a:t>
            </a:r>
            <a:r>
              <a:rPr lang="en-US" sz="1200" b="1" dirty="0"/>
              <a:t>missing recommendation details. Finally, we will apply different ML models to predict the recommendation percent for these products.</a:t>
            </a:r>
            <a:endParaRPr lang="en-US" sz="1200" b="1" dirty="0">
              <a:sym typeface="Poppins"/>
            </a:endParaRPr>
          </a:p>
        </p:txBody>
      </p:sp>
      <p:sp>
        <p:nvSpPr>
          <p:cNvPr id="19" name="Google Shape;209;ge037991fde_6_0">
            <a:extLst>
              <a:ext uri="{FF2B5EF4-FFF2-40B4-BE49-F238E27FC236}">
                <a16:creationId xmlns:a16="http://schemas.microsoft.com/office/drawing/2014/main" id="{D3754A62-AFFD-F943-BF06-21699DF23CE8}"/>
              </a:ext>
            </a:extLst>
          </p:cNvPr>
          <p:cNvSpPr/>
          <p:nvPr/>
        </p:nvSpPr>
        <p:spPr>
          <a:xfrm>
            <a:off x="3470172" y="2199129"/>
            <a:ext cx="2491754" cy="1435740"/>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t>Based on its ratings and reviews, the product may or may not be recommended further.</a:t>
            </a:r>
          </a:p>
        </p:txBody>
      </p:sp>
      <p:sp>
        <p:nvSpPr>
          <p:cNvPr id="20" name="Google Shape;209;ge037991fde_6_0">
            <a:extLst>
              <a:ext uri="{FF2B5EF4-FFF2-40B4-BE49-F238E27FC236}">
                <a16:creationId xmlns:a16="http://schemas.microsoft.com/office/drawing/2014/main" id="{40A115D9-AF94-844F-A4B6-AAFB54CE1715}"/>
              </a:ext>
            </a:extLst>
          </p:cNvPr>
          <p:cNvSpPr/>
          <p:nvPr/>
        </p:nvSpPr>
        <p:spPr>
          <a:xfrm>
            <a:off x="6422414" y="2199129"/>
            <a:ext cx="2491754" cy="1435740"/>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sym typeface="Poppins"/>
              </a:rPr>
              <a:t> Many a times, the recommendation details for a product are not available on the product webpage. </a:t>
            </a:r>
            <a:endParaRPr lang="en-US" sz="1200" b="1" dirty="0"/>
          </a:p>
        </p:txBody>
      </p:sp>
      <p:sp>
        <p:nvSpPr>
          <p:cNvPr id="21" name="Google Shape;209;ge037991fde_6_0">
            <a:extLst>
              <a:ext uri="{FF2B5EF4-FFF2-40B4-BE49-F238E27FC236}">
                <a16:creationId xmlns:a16="http://schemas.microsoft.com/office/drawing/2014/main" id="{35C5750F-0A40-3B4F-A936-5FD031B7A1F4}"/>
              </a:ext>
            </a:extLst>
          </p:cNvPr>
          <p:cNvSpPr/>
          <p:nvPr/>
        </p:nvSpPr>
        <p:spPr>
          <a:xfrm>
            <a:off x="9374656" y="2199129"/>
            <a:ext cx="2693414" cy="143573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US" sz="1200" b="1" dirty="0"/>
              <a:t>So, the main problem is to investigate the possible reason for the missing recommendation details and find a way to get the recommendation details for such products.</a:t>
            </a:r>
          </a:p>
        </p:txBody>
      </p:sp>
      <p:cxnSp>
        <p:nvCxnSpPr>
          <p:cNvPr id="23" name="Google Shape;202;ge037991fde_6_0">
            <a:extLst>
              <a:ext uri="{FF2B5EF4-FFF2-40B4-BE49-F238E27FC236}">
                <a16:creationId xmlns:a16="http://schemas.microsoft.com/office/drawing/2014/main" id="{C706D0F5-0BD0-0945-873E-E04F61F5C076}"/>
              </a:ext>
            </a:extLst>
          </p:cNvPr>
          <p:cNvCxnSpPr>
            <a:cxnSpLocks/>
            <a:stCxn id="13" idx="3"/>
            <a:endCxn id="19" idx="1"/>
          </p:cNvCxnSpPr>
          <p:nvPr/>
        </p:nvCxnSpPr>
        <p:spPr>
          <a:xfrm>
            <a:off x="2960528" y="2916999"/>
            <a:ext cx="509644"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6" name="Google Shape;202;ge037991fde_6_0">
            <a:extLst>
              <a:ext uri="{FF2B5EF4-FFF2-40B4-BE49-F238E27FC236}">
                <a16:creationId xmlns:a16="http://schemas.microsoft.com/office/drawing/2014/main" id="{59A72876-A5F3-984A-9B7C-601512DF1630}"/>
              </a:ext>
            </a:extLst>
          </p:cNvPr>
          <p:cNvCxnSpPr>
            <a:cxnSpLocks/>
            <a:stCxn id="19" idx="3"/>
            <a:endCxn id="20" idx="1"/>
          </p:cNvCxnSpPr>
          <p:nvPr/>
        </p:nvCxnSpPr>
        <p:spPr>
          <a:xfrm>
            <a:off x="5961926" y="2916999"/>
            <a:ext cx="460488"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8" name="Google Shape;202;ge037991fde_6_0">
            <a:extLst>
              <a:ext uri="{FF2B5EF4-FFF2-40B4-BE49-F238E27FC236}">
                <a16:creationId xmlns:a16="http://schemas.microsoft.com/office/drawing/2014/main" id="{74372AFA-C1B8-6747-994F-F7C03898F7BD}"/>
              </a:ext>
            </a:extLst>
          </p:cNvPr>
          <p:cNvCxnSpPr>
            <a:cxnSpLocks/>
            <a:stCxn id="20" idx="3"/>
            <a:endCxn id="21" idx="1"/>
          </p:cNvCxnSpPr>
          <p:nvPr/>
        </p:nvCxnSpPr>
        <p:spPr>
          <a:xfrm>
            <a:off x="8914168" y="2916999"/>
            <a:ext cx="460488" cy="0"/>
          </a:xfrm>
          <a:prstGeom prst="straightConnector1">
            <a:avLst/>
          </a:prstGeom>
          <a:noFill/>
          <a:ln w="19050" cap="flat" cmpd="sng">
            <a:solidFill>
              <a:schemeClr val="accent1"/>
            </a:solidFill>
            <a:prstDash val="solid"/>
            <a:miter lim="800000"/>
            <a:headEnd type="none" w="sm" len="sm"/>
            <a:tailEnd type="triangle" w="med" len="med"/>
          </a:ln>
        </p:spPr>
      </p:cxnSp>
      <p:sp>
        <p:nvSpPr>
          <p:cNvPr id="40" name="Google Shape;165;gded62eee6e_2_374">
            <a:extLst>
              <a:ext uri="{FF2B5EF4-FFF2-40B4-BE49-F238E27FC236}">
                <a16:creationId xmlns:a16="http://schemas.microsoft.com/office/drawing/2014/main" id="{C2EA96F0-C0B9-4547-A223-83C3D2A09338}"/>
              </a:ext>
            </a:extLst>
          </p:cNvPr>
          <p:cNvSpPr txBox="1">
            <a:spLocks/>
          </p:cNvSpPr>
          <p:nvPr/>
        </p:nvSpPr>
        <p:spPr>
          <a:xfrm>
            <a:off x="553226" y="401070"/>
            <a:ext cx="10817400" cy="4570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Poppins Medium"/>
              <a:buNone/>
              <a:defRPr sz="1400" b="0" i="0" u="none" strike="noStrike" cap="none">
                <a:solidFill>
                  <a:schemeClr val="accent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dirty="0"/>
              <a:t>Defining Problem Statement</a:t>
            </a:r>
          </a:p>
        </p:txBody>
      </p:sp>
    </p:spTree>
    <p:extLst>
      <p:ext uri="{BB962C8B-B14F-4D97-AF65-F5344CB8AC3E}">
        <p14:creationId xmlns:p14="http://schemas.microsoft.com/office/powerpoint/2010/main" val="26333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9" grpId="0" animBg="1"/>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294777" y="345205"/>
            <a:ext cx="4393895"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Random Forest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7.06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11.14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0.85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6.72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10.80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194" name="Picture 2" descr="Random Forest Regression. Random Forest Regression is a… | by Chaya Bakshi  | Level Up Coding">
            <a:extLst>
              <a:ext uri="{FF2B5EF4-FFF2-40B4-BE49-F238E27FC236}">
                <a16:creationId xmlns:a16="http://schemas.microsoft.com/office/drawing/2014/main" id="{543E1043-C4E0-8E49-90F6-F2F601BA88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3"/>
          <a:stretch/>
        </p:blipFill>
        <p:spPr bwMode="auto">
          <a:xfrm>
            <a:off x="-3914" y="2568377"/>
            <a:ext cx="4829616" cy="314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4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668907"/>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773592" y="636790"/>
            <a:ext cx="37851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ctr" anchorCtr="0">
            <a:noAutofit/>
          </a:bodyPr>
          <a:lstStyle/>
          <a:p>
            <a:pPr marL="0" marR="0" lvl="0" indent="0" algn="ctr"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XGBoost Regression</a:t>
            </a:r>
            <a:endParaRPr kumimoji="0" lang="en-US" sz="2300" b="0" i="0" u="none" strike="noStrike" kern="0" cap="none" spc="0" normalizeH="0" baseline="0" noProof="0" dirty="0">
              <a:ln>
                <a:noFill/>
              </a:ln>
              <a:solidFill>
                <a:srgbClr val="FFFFFF"/>
              </a:solidFill>
              <a:effectLst/>
              <a:uLnTx/>
              <a:uFillTx/>
              <a:latin typeface="Poppins"/>
              <a:ea typeface="Poppins"/>
              <a:cs typeface="Poppins"/>
              <a:sym typeface="Poppins"/>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500" b="0" i="0" u="none" strike="noStrike" kern="0" cap="none" spc="0" normalizeH="0" baseline="0" noProof="0" dirty="0">
              <a:ln>
                <a:noFill/>
              </a:ln>
              <a:solidFill>
                <a:srgbClr val="FFFFFF"/>
              </a:solidFill>
              <a:effectLst/>
              <a:uLnTx/>
              <a:uFillTx/>
              <a:latin typeface="Arial"/>
              <a:cs typeface="Arial"/>
              <a:sym typeface="Arial"/>
            </a:endParaRPr>
          </a:p>
        </p:txBody>
      </p:sp>
      <p:sp>
        <p:nvSpPr>
          <p:cNvPr id="586" name="Google Shape;586;gded62eee6e_6_0"/>
          <p:cNvSpPr txBox="1"/>
          <p:nvPr/>
        </p:nvSpPr>
        <p:spPr>
          <a:xfrm>
            <a:off x="7043867" y="1448581"/>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4.90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8.40</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5.1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8.18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7170" name="Picture 2" descr="Introduction to XGBoost Algorithm | by Nadeem | Analytics Vidhya | Medium">
            <a:extLst>
              <a:ext uri="{FF2B5EF4-FFF2-40B4-BE49-F238E27FC236}">
                <a16:creationId xmlns:a16="http://schemas.microsoft.com/office/drawing/2014/main" id="{C6B0EF77-596F-AE4C-BB69-A39DA93A49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23" r="8334"/>
          <a:stretch/>
        </p:blipFill>
        <p:spPr bwMode="auto">
          <a:xfrm>
            <a:off x="329098" y="2612225"/>
            <a:ext cx="4271236" cy="268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95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4050587" y="488328"/>
            <a:ext cx="37851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Linear Regression (OLS)</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33.1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0.75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11.1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19.5</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1028" name="Picture 4" descr="An Introduction to Linear Regression Analysis - YouTube">
            <a:extLst>
              <a:ext uri="{FF2B5EF4-FFF2-40B4-BE49-F238E27FC236}">
                <a16:creationId xmlns:a16="http://schemas.microsoft.com/office/drawing/2014/main" id="{10693E69-FD6E-B747-8CB1-58EB313C7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43" r="25771"/>
          <a:stretch/>
        </p:blipFill>
        <p:spPr bwMode="auto">
          <a:xfrm>
            <a:off x="378792" y="2377128"/>
            <a:ext cx="4062224" cy="343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0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773591" y="392611"/>
            <a:ext cx="400874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Elastic Net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32.9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0.64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0.39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17.6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23.7</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146" name="Picture 2" descr="How to show the equivalence between the regularized regression and their  constraint formulas using KKTThe proof of equivalent formulas of ridge  regressionRidge regression formulation as constrained versus penalized: How  are they equivalent?Equivalence">
            <a:extLst>
              <a:ext uri="{FF2B5EF4-FFF2-40B4-BE49-F238E27FC236}">
                <a16:creationId xmlns:a16="http://schemas.microsoft.com/office/drawing/2014/main" id="{9A8256D0-F72B-F643-B895-8A4433E48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13" t="11734" r="6115" b="55797"/>
          <a:stretch/>
        </p:blipFill>
        <p:spPr bwMode="auto">
          <a:xfrm>
            <a:off x="103910" y="3073637"/>
            <a:ext cx="4827366" cy="175302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AABC07B-915B-074C-9A72-1ACDA710DF94}"/>
              </a:ext>
            </a:extLst>
          </p:cNvPr>
          <p:cNvSpPr txBox="1"/>
          <p:nvPr/>
        </p:nvSpPr>
        <p:spPr>
          <a:xfrm>
            <a:off x="308112" y="2460375"/>
            <a:ext cx="3694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Wingdings" pitchFamily="2" charset="2"/>
              </a:rPr>
              <a:t> Elastic Net is linear regression with both L1 &amp; L2 regularizations together</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6177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4109776" y="463228"/>
            <a:ext cx="3970737"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SVM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27.8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31.4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-0.42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26.6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050" name="Picture 2" descr="Support Vector Regression Or SVR. This post is about SUPPORT VECTOR… | by  Indresh Bhattacharyya | Coinmonks | Medium">
            <a:extLst>
              <a:ext uri="{FF2B5EF4-FFF2-40B4-BE49-F238E27FC236}">
                <a16:creationId xmlns:a16="http://schemas.microsoft.com/office/drawing/2014/main" id="{9448A675-71E8-9E48-8754-373D631C8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52" y="2436915"/>
            <a:ext cx="4565650" cy="332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55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4203450" y="451489"/>
            <a:ext cx="3785100" cy="565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22222"/>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KNN Regression</a:t>
            </a:r>
            <a:endParaRPr kumimoji="0" lang="en-US" sz="2300"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0.37</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0.34</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17.6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31.8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defTabSz="914400" eaLnBrk="1" fontAlgn="auto" latinLnBrk="0" hangingPunct="1">
              <a:buSzTx/>
              <a:buNone/>
              <a:tabLst/>
              <a:defRPr kumimoji="0" sz="1900" kern="0" spc="0" normalizeH="0" baseline="0">
                <a:ln>
                  <a:noFill/>
                </a:ln>
                <a:solidFill>
                  <a:srgbClr val="595959"/>
                </a:solidFill>
                <a:effectLst/>
                <a:uLnTx/>
                <a:uFillTx/>
                <a:latin typeface="Poppins"/>
                <a:ea typeface="Poppins"/>
                <a:cs typeface="Poppi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0.32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19.9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33.9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3076" name="Picture 4" descr="K-Nearest Neighbor(KNN) Algorithm for Machine Learning - Javatpoint">
            <a:extLst>
              <a:ext uri="{FF2B5EF4-FFF2-40B4-BE49-F238E27FC236}">
                <a16:creationId xmlns:a16="http://schemas.microsoft.com/office/drawing/2014/main" id="{34D2442F-C19B-D742-8A4B-D4E9ADEAB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98" y="2572642"/>
            <a:ext cx="3998326" cy="319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6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gded62eee6e_6_0"/>
          <p:cNvSpPr txBox="1"/>
          <p:nvPr/>
        </p:nvSpPr>
        <p:spPr>
          <a:xfrm>
            <a:off x="717792"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Model Introduction</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585" name="Google Shape;585;gded62eee6e_6_0"/>
          <p:cNvSpPr/>
          <p:nvPr/>
        </p:nvSpPr>
        <p:spPr>
          <a:xfrm>
            <a:off x="3972372" y="598879"/>
            <a:ext cx="4008747" cy="477001"/>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301750"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1" i="0" u="none" strike="noStrike" kern="0" cap="none" spc="0" normalizeH="0" baseline="0" noProof="0" dirty="0">
                <a:ln>
                  <a:noFill/>
                </a:ln>
                <a:solidFill>
                  <a:srgbClr val="FFFFFF"/>
                </a:solidFill>
                <a:effectLst/>
                <a:uLnTx/>
                <a:uFillTx/>
                <a:latin typeface="Poppins"/>
                <a:ea typeface="Poppins"/>
                <a:cs typeface="Poppins"/>
                <a:sym typeface="Poppins"/>
              </a:rPr>
              <a:t>Ridge Regression</a:t>
            </a:r>
          </a:p>
        </p:txBody>
      </p:sp>
      <p:sp>
        <p:nvSpPr>
          <p:cNvPr id="586" name="Google Shape;586;gded62eee6e_6_0"/>
          <p:cNvSpPr txBox="1"/>
          <p:nvPr/>
        </p:nvSpPr>
        <p:spPr>
          <a:xfrm>
            <a:off x="7134681" y="1470893"/>
            <a:ext cx="3055800" cy="477000"/>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595959"/>
                </a:solidFill>
                <a:effectLst/>
                <a:uLnTx/>
                <a:uFillTx/>
                <a:latin typeface="Poppins"/>
                <a:ea typeface="Poppins"/>
                <a:cs typeface="Poppins"/>
                <a:sym typeface="Poppins"/>
              </a:rPr>
              <a:t>Model Performance</a:t>
            </a:r>
            <a:endParaRPr kumimoji="0" sz="1900" b="0" i="0" u="none" strike="noStrike" kern="0" cap="none" spc="0" normalizeH="0" baseline="0" noProof="0">
              <a:ln>
                <a:noFill/>
              </a:ln>
              <a:solidFill>
                <a:srgbClr val="595959"/>
              </a:solidFill>
              <a:effectLst/>
              <a:uLnTx/>
              <a:uFillTx/>
              <a:latin typeface="Poppins"/>
              <a:ea typeface="Poppins"/>
              <a:cs typeface="Poppins"/>
              <a:sym typeface="Poppins"/>
            </a:endParaRPr>
          </a:p>
        </p:txBody>
      </p:sp>
      <p:sp>
        <p:nvSpPr>
          <p:cNvPr id="587" name="Google Shape;587;gded62eee6e_6_0"/>
          <p:cNvSpPr/>
          <p:nvPr/>
        </p:nvSpPr>
        <p:spPr>
          <a:xfrm>
            <a:off x="7503888" y="363757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0.13</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88" name="Google Shape;588;gded62eee6e_6_0"/>
          <p:cNvSpPr/>
          <p:nvPr/>
        </p:nvSpPr>
        <p:spPr>
          <a:xfrm>
            <a:off x="5491850" y="361443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89" name="Google Shape;589;gded62eee6e_6_0"/>
          <p:cNvSpPr/>
          <p:nvPr/>
        </p:nvSpPr>
        <p:spPr>
          <a:xfrm>
            <a:off x="7509366" y="434733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0.09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0" name="Google Shape;590;gded62eee6e_6_0"/>
          <p:cNvSpPr/>
          <p:nvPr/>
        </p:nvSpPr>
        <p:spPr>
          <a:xfrm>
            <a:off x="5491725" y="432637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91" name="Google Shape;591;gded62eee6e_6_0"/>
          <p:cNvSpPr/>
          <p:nvPr/>
        </p:nvSpPr>
        <p:spPr>
          <a:xfrm>
            <a:off x="7509366" y="507745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33.1</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2" name="Google Shape;592;gded62eee6e_6_0"/>
          <p:cNvSpPr/>
          <p:nvPr/>
        </p:nvSpPr>
        <p:spPr>
          <a:xfrm>
            <a:off x="5497077" y="504217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93" name="Google Shape;593;gded62eee6e_6_0"/>
          <p:cNvSpPr/>
          <p:nvPr/>
        </p:nvSpPr>
        <p:spPr>
          <a:xfrm>
            <a:off x="7514721" y="580746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36.8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94" name="Google Shape;594;gded62eee6e_6_0"/>
          <p:cNvSpPr/>
          <p:nvPr/>
        </p:nvSpPr>
        <p:spPr>
          <a:xfrm>
            <a:off x="5497079" y="575796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586;gded62eee6e_6_0">
            <a:extLst>
              <a:ext uri="{FF2B5EF4-FFF2-40B4-BE49-F238E27FC236}">
                <a16:creationId xmlns:a16="http://schemas.microsoft.com/office/drawing/2014/main" id="{DE6B1237-07A9-D749-8430-5EDF66D5984D}"/>
              </a:ext>
            </a:extLst>
          </p:cNvPr>
          <p:cNvSpPr txBox="1"/>
          <p:nvPr/>
        </p:nvSpPr>
        <p:spPr>
          <a:xfrm>
            <a:off x="5491725" y="2399193"/>
            <a:ext cx="2773337"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without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sp>
        <p:nvSpPr>
          <p:cNvPr id="18" name="Google Shape;586;gded62eee6e_6_0">
            <a:extLst>
              <a:ext uri="{FF2B5EF4-FFF2-40B4-BE49-F238E27FC236}">
                <a16:creationId xmlns:a16="http://schemas.microsoft.com/office/drawing/2014/main" id="{25895B1D-CA6E-5643-A1B1-D13DDE490F8C}"/>
              </a:ext>
            </a:extLst>
          </p:cNvPr>
          <p:cNvSpPr txBox="1"/>
          <p:nvPr/>
        </p:nvSpPr>
        <p:spPr>
          <a:xfrm>
            <a:off x="8931085" y="2399192"/>
            <a:ext cx="2743200" cy="769411"/>
          </a:xfrm>
          <a:prstGeom prst="rect">
            <a:avLst/>
          </a:pr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595959"/>
                </a:solidFill>
                <a:effectLst/>
                <a:uLnTx/>
                <a:uFillTx/>
                <a:latin typeface="Poppins"/>
                <a:ea typeface="Poppins"/>
                <a:cs typeface="Poppins"/>
                <a:sym typeface="Poppins"/>
              </a:rPr>
              <a:t>Data with embeddings</a:t>
            </a:r>
            <a:endParaRPr kumimoji="0" sz="1900" b="0" i="0" u="none" strike="noStrike" kern="0" cap="none" spc="0" normalizeH="0" baseline="0" noProof="0" dirty="0">
              <a:ln>
                <a:noFill/>
              </a:ln>
              <a:solidFill>
                <a:srgbClr val="595959"/>
              </a:solidFill>
              <a:effectLst/>
              <a:uLnTx/>
              <a:uFillTx/>
              <a:latin typeface="Poppins"/>
              <a:ea typeface="Poppins"/>
              <a:cs typeface="Poppins"/>
              <a:sym typeface="Poppins"/>
            </a:endParaRPr>
          </a:p>
        </p:txBody>
      </p:sp>
      <p:cxnSp>
        <p:nvCxnSpPr>
          <p:cNvPr id="35" name="Google Shape;429;gded62eee6e_11_37">
            <a:extLst>
              <a:ext uri="{FF2B5EF4-FFF2-40B4-BE49-F238E27FC236}">
                <a16:creationId xmlns:a16="http://schemas.microsoft.com/office/drawing/2014/main" id="{4D322133-0F9B-A643-8951-F22E00F99DA4}"/>
              </a:ext>
            </a:extLst>
          </p:cNvPr>
          <p:cNvCxnSpPr>
            <a:cxnSpLocks/>
          </p:cNvCxnSpPr>
          <p:nvPr/>
        </p:nvCxnSpPr>
        <p:spPr>
          <a:xfrm>
            <a:off x="6761481" y="3168604"/>
            <a:ext cx="0" cy="445834"/>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0" name="Google Shape;429;gded62eee6e_11_37">
            <a:extLst>
              <a:ext uri="{FF2B5EF4-FFF2-40B4-BE49-F238E27FC236}">
                <a16:creationId xmlns:a16="http://schemas.microsoft.com/office/drawing/2014/main" id="{FE8CB699-607D-7C4E-8DFF-F8CF0F800FBB}"/>
              </a:ext>
            </a:extLst>
          </p:cNvPr>
          <p:cNvCxnSpPr>
            <a:cxnSpLocks/>
            <a:stCxn id="18" idx="2"/>
          </p:cNvCxnSpPr>
          <p:nvPr/>
        </p:nvCxnSpPr>
        <p:spPr>
          <a:xfrm>
            <a:off x="10302685" y="3168603"/>
            <a:ext cx="0" cy="468971"/>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cxnSp>
        <p:nvCxnSpPr>
          <p:cNvPr id="41" name="Google Shape;429;gded62eee6e_11_37">
            <a:extLst>
              <a:ext uri="{FF2B5EF4-FFF2-40B4-BE49-F238E27FC236}">
                <a16:creationId xmlns:a16="http://schemas.microsoft.com/office/drawing/2014/main" id="{F471F8B9-5CA3-4842-98A0-4A5A35F93FD1}"/>
              </a:ext>
            </a:extLst>
          </p:cNvPr>
          <p:cNvCxnSpPr>
            <a:cxnSpLocks/>
          </p:cNvCxnSpPr>
          <p:nvPr/>
        </p:nvCxnSpPr>
        <p:spPr>
          <a:xfrm flipH="1">
            <a:off x="7503888" y="1960331"/>
            <a:ext cx="576625" cy="416797"/>
          </a:xfrm>
          <a:prstGeom prst="straightConnector1">
            <a:avLst/>
          </a:prstGeom>
          <a:noFill/>
          <a:ln w="19050" cap="flat" cmpd="sng">
            <a:solidFill>
              <a:schemeClr val="accent1"/>
            </a:solidFill>
            <a:prstDash val="solid"/>
            <a:miter lim="800000"/>
            <a:headEnd type="none" w="sm" len="sm"/>
            <a:tailEnd type="triangle" w="med" len="med"/>
          </a:ln>
        </p:spPr>
      </p:cxnSp>
      <p:cxnSp>
        <p:nvCxnSpPr>
          <p:cNvPr id="46" name="Google Shape;429;gded62eee6e_11_37">
            <a:extLst>
              <a:ext uri="{FF2B5EF4-FFF2-40B4-BE49-F238E27FC236}">
                <a16:creationId xmlns:a16="http://schemas.microsoft.com/office/drawing/2014/main" id="{7210BCC2-F2AC-6E48-96FF-EFE374E06D68}"/>
              </a:ext>
            </a:extLst>
          </p:cNvPr>
          <p:cNvCxnSpPr>
            <a:cxnSpLocks/>
          </p:cNvCxnSpPr>
          <p:nvPr/>
        </p:nvCxnSpPr>
        <p:spPr>
          <a:xfrm>
            <a:off x="9481930" y="1956883"/>
            <a:ext cx="585954" cy="442309"/>
          </a:xfrm>
          <a:prstGeom prst="straightConnector1">
            <a:avLst/>
          </a:prstGeom>
          <a:noFill/>
          <a:ln w="19050" cap="flat" cmpd="sng">
            <a:solidFill>
              <a:schemeClr val="accent1"/>
            </a:solidFill>
            <a:prstDash val="solid"/>
            <a:miter lim="800000"/>
            <a:headEnd type="none" w="sm" len="sm"/>
            <a:tailEnd type="triangle" w="med" len="med"/>
          </a:ln>
        </p:spPr>
      </p:cxnSp>
      <p:sp>
        <p:nvSpPr>
          <p:cNvPr id="50" name="Google Shape;587;gded62eee6e_6_0">
            <a:extLst>
              <a:ext uri="{FF2B5EF4-FFF2-40B4-BE49-F238E27FC236}">
                <a16:creationId xmlns:a16="http://schemas.microsoft.com/office/drawing/2014/main" id="{2EE488FE-B6F6-194A-9140-DA5F82823BFA}"/>
              </a:ext>
            </a:extLst>
          </p:cNvPr>
          <p:cNvSpPr/>
          <p:nvPr/>
        </p:nvSpPr>
        <p:spPr>
          <a:xfrm>
            <a:off x="11193824" y="3642214"/>
            <a:ext cx="663599" cy="45221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0.76</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88;gded62eee6e_6_0">
            <a:extLst>
              <a:ext uri="{FF2B5EF4-FFF2-40B4-BE49-F238E27FC236}">
                <a16:creationId xmlns:a16="http://schemas.microsoft.com/office/drawing/2014/main" id="{E9EE17E5-D14F-424F-B5DD-D27EEBAD51B3}"/>
              </a:ext>
            </a:extLst>
          </p:cNvPr>
          <p:cNvSpPr/>
          <p:nvPr/>
        </p:nvSpPr>
        <p:spPr>
          <a:xfrm>
            <a:off x="9181786" y="3619078"/>
            <a:ext cx="2017642" cy="528763"/>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R2 score</a:t>
            </a:r>
          </a:p>
        </p:txBody>
      </p:sp>
      <p:sp>
        <p:nvSpPr>
          <p:cNvPr id="52" name="Google Shape;589;gded62eee6e_6_0">
            <a:extLst>
              <a:ext uri="{FF2B5EF4-FFF2-40B4-BE49-F238E27FC236}">
                <a16:creationId xmlns:a16="http://schemas.microsoft.com/office/drawing/2014/main" id="{C3D6A066-F18E-D942-91F9-329921EE059A}"/>
              </a:ext>
            </a:extLst>
          </p:cNvPr>
          <p:cNvSpPr/>
          <p:nvPr/>
        </p:nvSpPr>
        <p:spPr>
          <a:xfrm>
            <a:off x="11199302" y="4351976"/>
            <a:ext cx="663600" cy="446723"/>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0.59</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90;gded62eee6e_6_0">
            <a:extLst>
              <a:ext uri="{FF2B5EF4-FFF2-40B4-BE49-F238E27FC236}">
                <a16:creationId xmlns:a16="http://schemas.microsoft.com/office/drawing/2014/main" id="{FA705D49-00DE-DC45-80C1-1A2DA65DD93B}"/>
              </a:ext>
            </a:extLst>
          </p:cNvPr>
          <p:cNvSpPr/>
          <p:nvPr/>
        </p:nvSpPr>
        <p:spPr>
          <a:xfrm>
            <a:off x="9181661" y="4331015"/>
            <a:ext cx="2017641"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Adj. R2 score</a:t>
            </a:r>
          </a:p>
        </p:txBody>
      </p:sp>
      <p:sp>
        <p:nvSpPr>
          <p:cNvPr id="54" name="Google Shape;591;gded62eee6e_6_0">
            <a:extLst>
              <a:ext uri="{FF2B5EF4-FFF2-40B4-BE49-F238E27FC236}">
                <a16:creationId xmlns:a16="http://schemas.microsoft.com/office/drawing/2014/main" id="{077F7384-7F1E-514C-8ED0-570D0E265782}"/>
              </a:ext>
            </a:extLst>
          </p:cNvPr>
          <p:cNvSpPr/>
          <p:nvPr/>
        </p:nvSpPr>
        <p:spPr>
          <a:xfrm>
            <a:off x="11199302" y="5082090"/>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10.8</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92;gded62eee6e_6_0">
            <a:extLst>
              <a:ext uri="{FF2B5EF4-FFF2-40B4-BE49-F238E27FC236}">
                <a16:creationId xmlns:a16="http://schemas.microsoft.com/office/drawing/2014/main" id="{EAC3AE04-062C-7842-891D-6EEA981E192C}"/>
              </a:ext>
            </a:extLst>
          </p:cNvPr>
          <p:cNvSpPr/>
          <p:nvPr/>
        </p:nvSpPr>
        <p:spPr>
          <a:xfrm>
            <a:off x="9187013" y="5046810"/>
            <a:ext cx="2017644" cy="500287"/>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MAE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56" name="Google Shape;593;gded62eee6e_6_0">
            <a:extLst>
              <a:ext uri="{FF2B5EF4-FFF2-40B4-BE49-F238E27FC236}">
                <a16:creationId xmlns:a16="http://schemas.microsoft.com/office/drawing/2014/main" id="{D625AF2E-86C2-384D-B582-BC120ED7720F}"/>
              </a:ext>
            </a:extLst>
          </p:cNvPr>
          <p:cNvSpPr/>
          <p:nvPr/>
        </p:nvSpPr>
        <p:spPr>
          <a:xfrm>
            <a:off x="11204657" y="5812105"/>
            <a:ext cx="663600" cy="41374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19.2</a:t>
            </a:r>
            <a:endParaRPr kumimoji="0" sz="1500" b="1"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94;gded62eee6e_6_0">
            <a:extLst>
              <a:ext uri="{FF2B5EF4-FFF2-40B4-BE49-F238E27FC236}">
                <a16:creationId xmlns:a16="http://schemas.microsoft.com/office/drawing/2014/main" id="{36235979-F745-734A-A7BB-74160E46EB5B}"/>
              </a:ext>
            </a:extLst>
          </p:cNvPr>
          <p:cNvSpPr/>
          <p:nvPr/>
        </p:nvSpPr>
        <p:spPr>
          <a:xfrm>
            <a:off x="9187015" y="5762605"/>
            <a:ext cx="2017644" cy="485034"/>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Arial"/>
                <a:cs typeface="Arial"/>
                <a:sym typeface="Arial"/>
              </a:rPr>
              <a:t>RMSE</a:t>
            </a:r>
            <a:endParaRPr kumimoji="0" sz="2000" b="0" i="0" u="none" strike="noStrike" kern="0" cap="none" spc="0" normalizeH="0" baseline="0" noProof="0" dirty="0">
              <a:ln>
                <a:noFill/>
              </a:ln>
              <a:solidFill>
                <a:srgbClr val="FFFFFF"/>
              </a:solidFill>
              <a:effectLst/>
              <a:uLnTx/>
              <a:uFillTx/>
              <a:latin typeface="Arial"/>
              <a:cs typeface="Arial"/>
              <a:sym typeface="Arial"/>
            </a:endParaRPr>
          </a:p>
        </p:txBody>
      </p:sp>
      <p:sp>
        <p:nvSpPr>
          <p:cNvPr id="2" name="TextBox 1">
            <a:extLst>
              <a:ext uri="{FF2B5EF4-FFF2-40B4-BE49-F238E27FC236}">
                <a16:creationId xmlns:a16="http://schemas.microsoft.com/office/drawing/2014/main" id="{A6233272-F415-364F-8537-107BB58CB09A}"/>
              </a:ext>
            </a:extLst>
          </p:cNvPr>
          <p:cNvSpPr txBox="1"/>
          <p:nvPr/>
        </p:nvSpPr>
        <p:spPr>
          <a:xfrm>
            <a:off x="278295" y="2554357"/>
            <a:ext cx="36940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Wingdings" pitchFamily="2" charset="2"/>
              </a:rPr>
              <a:t> Ridge regression is linear regression with L2 regularization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104" name="Picture 8" descr="L1 vs L2 Regularization: The intuitive difference | by Dhaval Taunk |  Analytics Vidhya | Medium">
            <a:extLst>
              <a:ext uri="{FF2B5EF4-FFF2-40B4-BE49-F238E27FC236}">
                <a16:creationId xmlns:a16="http://schemas.microsoft.com/office/drawing/2014/main" id="{A4B4748E-8F55-0648-A5AA-1BC6FEBF9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924"/>
          <a:stretch/>
        </p:blipFill>
        <p:spPr bwMode="auto">
          <a:xfrm>
            <a:off x="173561" y="3280029"/>
            <a:ext cx="4728179" cy="2134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20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89" grpId="0" animBg="1"/>
      <p:bldP spid="590" grpId="0" animBg="1"/>
      <p:bldP spid="591" grpId="0" animBg="1"/>
      <p:bldP spid="592" grpId="0" animBg="1"/>
      <p:bldP spid="593" grpId="0" animBg="1"/>
      <p:bldP spid="594" grpId="0" animBg="1"/>
      <p:bldP spid="17" grpId="0" animBg="1"/>
      <p:bldP spid="1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0"/>
        <p:cNvGrpSpPr/>
        <p:nvPr/>
      </p:nvGrpSpPr>
      <p:grpSpPr>
        <a:xfrm>
          <a:off x="0" y="0"/>
          <a:ext cx="0" cy="0"/>
          <a:chOff x="0" y="0"/>
          <a:chExt cx="0" cy="0"/>
        </a:xfrm>
      </p:grpSpPr>
      <p:sp>
        <p:nvSpPr>
          <p:cNvPr id="663" name="Google Shape;663;gded62eee6e_2_230"/>
          <p:cNvSpPr txBox="1"/>
          <p:nvPr/>
        </p:nvSpPr>
        <p:spPr>
          <a:xfrm>
            <a:off x="754380" y="3113549"/>
            <a:ext cx="10096500" cy="63090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sz="3500" kern="0" spc="0" normalizeH="0" baseline="0">
                <a:ln>
                  <a:noFill/>
                </a:ln>
                <a:solidFill>
                  <a:srgbClr val="FFFFFF"/>
                </a:solidFill>
                <a:effectLst/>
                <a:uLnTx/>
                <a:uFillTx/>
                <a:latin typeface="Poppins"/>
                <a:ea typeface="Poppins"/>
                <a:cs typeface="Poppins"/>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00" b="0" i="0" u="none" strike="noStrike" kern="0" cap="none" spc="0" normalizeH="0" baseline="0" noProof="0" dirty="0">
                <a:ln>
                  <a:noFill/>
                </a:ln>
                <a:solidFill>
                  <a:srgbClr val="FFFFFF"/>
                </a:solidFill>
                <a:effectLst/>
                <a:uLnTx/>
                <a:uFillTx/>
                <a:latin typeface="Poppins"/>
                <a:cs typeface="Poppins"/>
                <a:sym typeface="Poppins"/>
              </a:rPr>
              <a:t>Appendix B :  PDP plots for various features</a:t>
            </a:r>
          </a:p>
        </p:txBody>
      </p:sp>
    </p:spTree>
    <p:extLst>
      <p:ext uri="{BB962C8B-B14F-4D97-AF65-F5344CB8AC3E}">
        <p14:creationId xmlns:p14="http://schemas.microsoft.com/office/powerpoint/2010/main" val="1771849425"/>
      </p:ext>
    </p:extLst>
  </p:cSld>
  <p:clrMapOvr>
    <a:masterClrMapping/>
  </p:clrMapOvr>
  <p:transition spd="med">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148240" y="312234"/>
            <a:ext cx="10817352" cy="640080"/>
          </a:xfrm>
        </p:spPr>
        <p:txBody>
          <a:bodyPr/>
          <a:lstStyle/>
          <a:p>
            <a:r>
              <a:rPr lang="en-US" sz="2400" dirty="0">
                <a:solidFill>
                  <a:schemeClr val="accent1"/>
                </a:solidFill>
                <a:latin typeface="Poppins"/>
                <a:cs typeface="Poppins"/>
              </a:rPr>
              <a:t> PDP for price &amp; reviews count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Recommendation percent rapidly increases  till price equals 200 $ and then slowly decreases beyond that price.</a:t>
            </a:r>
          </a:p>
          <a:p>
            <a:pPr marL="514350" indent="-285750">
              <a:lnSpc>
                <a:spcPct val="150000"/>
              </a:lnSpc>
              <a:buFont typeface="Arial" panose="020B0604020202020204" pitchFamily="34" charset="0"/>
              <a:buChar char="•"/>
            </a:pPr>
            <a:r>
              <a:rPr lang="en-US" sz="1350" dirty="0"/>
              <a:t>Also, as no. of ratings are more(means more people have bought it) , higher the recommendation percent. </a:t>
            </a:r>
          </a:p>
          <a:p>
            <a:pPr marL="514350" indent="-285750">
              <a:lnSpc>
                <a:spcPct val="150000"/>
              </a:lnSpc>
              <a:buFont typeface="Arial" panose="020B0604020202020204" pitchFamily="34" charset="0"/>
              <a:buChar char="•"/>
            </a:pPr>
            <a:r>
              <a:rPr lang="en-US" sz="1350" dirty="0"/>
              <a:t>Based on dependency of recommendation score on product price, we can interpret that people recommend the products based on quality but not solely based on price to recommend the product.</a:t>
            </a:r>
          </a:p>
        </p:txBody>
      </p:sp>
      <p:sp>
        <p:nvSpPr>
          <p:cNvPr id="4" name="Slide Number Placeholder 3">
            <a:extLst>
              <a:ext uri="{FF2B5EF4-FFF2-40B4-BE49-F238E27FC236}">
                <a16:creationId xmlns:a16="http://schemas.microsoft.com/office/drawing/2014/main" id="{064E5BC2-0FF9-5841-B142-2A7A971EBAB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600" b="0" i="0" u="none" strike="noStrike" kern="0" cap="none" spc="0" normalizeH="0" baseline="0" noProof="0" smtClean="0">
                <a:ln>
                  <a:noFill/>
                </a:ln>
                <a:solidFill>
                  <a:srgbClr val="000000"/>
                </a:solidFill>
                <a:effectLst/>
                <a:uLnTx/>
                <a:uFillTx/>
                <a:latin typeface="Poppins Medium"/>
                <a:cs typeface="Poppins Medium"/>
                <a:sym typeface="Poppins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US" sz="600" b="0" i="0" u="none" strike="noStrike" kern="0" cap="none" spc="0" normalizeH="0" baseline="0" noProof="0">
              <a:ln>
                <a:noFill/>
              </a:ln>
              <a:solidFill>
                <a:srgbClr val="000000"/>
              </a:solidFill>
              <a:effectLst/>
              <a:uLnTx/>
              <a:uFillTx/>
              <a:latin typeface="Poppins Medium"/>
              <a:cs typeface="Poppins Medium"/>
              <a:sym typeface="Poppins Medium"/>
            </a:endParaRP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t="2340" b="2340"/>
          <a:stretch/>
        </p:blipFill>
        <p:spPr>
          <a:xfrm>
            <a:off x="171764" y="952313"/>
            <a:ext cx="6162129" cy="3720047"/>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8097" r="8097"/>
          <a:stretch/>
        </p:blipFill>
        <p:spPr>
          <a:xfrm>
            <a:off x="7081359" y="981307"/>
            <a:ext cx="4884233" cy="3691053"/>
          </a:xfrm>
          <a:prstGeom prst="rect">
            <a:avLst/>
          </a:prstGeom>
        </p:spPr>
      </p:pic>
    </p:spTree>
    <p:extLst>
      <p:ext uri="{BB962C8B-B14F-4D97-AF65-F5344CB8AC3E}">
        <p14:creationId xmlns:p14="http://schemas.microsoft.com/office/powerpoint/2010/main" val="254327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164825" y="110083"/>
            <a:ext cx="10817352" cy="640080"/>
          </a:xfrm>
        </p:spPr>
        <p:txBody>
          <a:bodyPr/>
          <a:lstStyle/>
          <a:p>
            <a:r>
              <a:rPr lang="en-US" sz="2400" dirty="0">
                <a:solidFill>
                  <a:schemeClr val="accent1"/>
                </a:solidFill>
                <a:latin typeface="Poppins"/>
                <a:cs typeface="Poppins"/>
              </a:rPr>
              <a:t> PDP for Review sentiment &amp; Review title sentiment </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The Partial Dependence plots are generated using the best performing XGBoost regressor model.</a:t>
            </a:r>
          </a:p>
          <a:p>
            <a:pPr marL="514350" indent="-285750">
              <a:lnSpc>
                <a:spcPct val="150000"/>
              </a:lnSpc>
              <a:buFont typeface="Arial" panose="020B0604020202020204" pitchFamily="34" charset="0"/>
              <a:buChar char="•"/>
            </a:pPr>
            <a:r>
              <a:rPr lang="en-US" sz="1350" dirty="0"/>
              <a:t>Recommendation percent increases  when “review sentiment score” increases beyond 0 .</a:t>
            </a:r>
          </a:p>
          <a:p>
            <a:pPr marL="514350" indent="-285750">
              <a:lnSpc>
                <a:spcPct val="150000"/>
              </a:lnSpc>
              <a:buFont typeface="Arial" panose="020B0604020202020204" pitchFamily="34" charset="0"/>
              <a:buChar char="•"/>
            </a:pPr>
            <a:r>
              <a:rPr lang="en-US" sz="1350" dirty="0"/>
              <a:t>Similarly , Recommendation percent increases  when “review title sentiment score” increases beyond 0.25.</a:t>
            </a:r>
          </a:p>
          <a:p>
            <a:pPr marL="514350" indent="-285750">
              <a:lnSpc>
                <a:spcPct val="150000"/>
              </a:lnSpc>
              <a:buFont typeface="Arial" panose="020B0604020202020204" pitchFamily="34" charset="0"/>
              <a:buChar char="•"/>
            </a:pPr>
            <a:r>
              <a:rPr lang="en-US" sz="1350" dirty="0"/>
              <a:t>These clearly shows that more positive the review better the recommendation percent by the model.</a:t>
            </a:r>
          </a:p>
        </p:txBody>
      </p:sp>
      <p:sp>
        <p:nvSpPr>
          <p:cNvPr id="4" name="Slide Number Placeholder 3">
            <a:extLst>
              <a:ext uri="{FF2B5EF4-FFF2-40B4-BE49-F238E27FC236}">
                <a16:creationId xmlns:a16="http://schemas.microsoft.com/office/drawing/2014/main" id="{064E5BC2-0FF9-5841-B142-2A7A971EBAB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600" b="0" i="0" u="none" strike="noStrike" kern="0" cap="none" spc="0" normalizeH="0" baseline="0" noProof="0" smtClean="0">
                <a:ln>
                  <a:noFill/>
                </a:ln>
                <a:solidFill>
                  <a:srgbClr val="000000"/>
                </a:solidFill>
                <a:effectLst/>
                <a:uLnTx/>
                <a:uFillTx/>
                <a:latin typeface="Poppins Medium"/>
                <a:cs typeface="Poppins Medium"/>
                <a:sym typeface="Poppins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en-US" sz="600" b="0" i="0" u="none" strike="noStrike" kern="0" cap="none" spc="0" normalizeH="0" baseline="0" noProof="0">
              <a:ln>
                <a:noFill/>
              </a:ln>
              <a:solidFill>
                <a:srgbClr val="000000"/>
              </a:solidFill>
              <a:effectLst/>
              <a:uLnTx/>
              <a:uFillTx/>
              <a:latin typeface="Poppins Medium"/>
              <a:cs typeface="Poppins Medium"/>
              <a:sym typeface="Poppins Medium"/>
            </a:endParaRP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l="1380" r="1380"/>
          <a:stretch/>
        </p:blipFill>
        <p:spPr>
          <a:xfrm>
            <a:off x="171765" y="769229"/>
            <a:ext cx="5924235" cy="3858527"/>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6723" r="6723"/>
          <a:stretch/>
        </p:blipFill>
        <p:spPr>
          <a:xfrm>
            <a:off x="6612674" y="750163"/>
            <a:ext cx="5407562" cy="3956829"/>
          </a:xfrm>
          <a:prstGeom prst="rect">
            <a:avLst/>
          </a:prstGeom>
        </p:spPr>
      </p:pic>
    </p:spTree>
    <p:extLst>
      <p:ext uri="{BB962C8B-B14F-4D97-AF65-F5344CB8AC3E}">
        <p14:creationId xmlns:p14="http://schemas.microsoft.com/office/powerpoint/2010/main" val="71921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1" name="Google Shape;301;gde8665f01c_0_32"/>
          <p:cNvSpPr txBox="1"/>
          <p:nvPr/>
        </p:nvSpPr>
        <p:spPr>
          <a:xfrm>
            <a:off x="304799" y="96444"/>
            <a:ext cx="8004314" cy="55396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E414D"/>
                </a:solidFill>
                <a:effectLst/>
                <a:uLnTx/>
                <a:uFillTx/>
                <a:latin typeface="Poppins"/>
                <a:ea typeface="Poppins"/>
                <a:cs typeface="Poppins"/>
                <a:sym typeface="Poppins"/>
              </a:rPr>
              <a:t>Web scrapping </a:t>
            </a:r>
            <a:endParaRPr kumimoji="0" sz="1400" b="0" i="0" u="none" strike="noStrike" kern="0" cap="none" spc="0" normalizeH="0" baseline="0" noProof="0" dirty="0">
              <a:ln>
                <a:noFill/>
              </a:ln>
              <a:solidFill>
                <a:srgbClr val="FE414D"/>
              </a:solidFill>
              <a:effectLst/>
              <a:uLnTx/>
              <a:uFillTx/>
              <a:latin typeface="Poppins Medium"/>
              <a:ea typeface="Poppins Medium"/>
              <a:cs typeface="Poppins Medium"/>
              <a:sym typeface="Poppins Medium"/>
            </a:endParaRPr>
          </a:p>
        </p:txBody>
      </p:sp>
      <p:pic>
        <p:nvPicPr>
          <p:cNvPr id="4" name="Picture 3">
            <a:extLst>
              <a:ext uri="{FF2B5EF4-FFF2-40B4-BE49-F238E27FC236}">
                <a16:creationId xmlns:a16="http://schemas.microsoft.com/office/drawing/2014/main" id="{B87D28E8-5A0B-604C-B136-9FD86CDC1600}"/>
              </a:ext>
            </a:extLst>
          </p:cNvPr>
          <p:cNvPicPr>
            <a:picLocks noChangeAspect="1"/>
          </p:cNvPicPr>
          <p:nvPr/>
        </p:nvPicPr>
        <p:blipFill rotWithShape="1">
          <a:blip r:embed="rId3"/>
          <a:srcRect l="7941"/>
          <a:stretch/>
        </p:blipFill>
        <p:spPr>
          <a:xfrm>
            <a:off x="304799" y="938254"/>
            <a:ext cx="5415096" cy="4075043"/>
          </a:xfrm>
          <a:prstGeom prst="rect">
            <a:avLst/>
          </a:prstGeom>
        </p:spPr>
      </p:pic>
      <p:pic>
        <p:nvPicPr>
          <p:cNvPr id="5" name="Picture 4">
            <a:extLst>
              <a:ext uri="{FF2B5EF4-FFF2-40B4-BE49-F238E27FC236}">
                <a16:creationId xmlns:a16="http://schemas.microsoft.com/office/drawing/2014/main" id="{9BBD6FB2-6449-2E4A-9CA9-5AE3F958B514}"/>
              </a:ext>
            </a:extLst>
          </p:cNvPr>
          <p:cNvPicPr>
            <a:picLocks noChangeAspect="1"/>
          </p:cNvPicPr>
          <p:nvPr/>
        </p:nvPicPr>
        <p:blipFill>
          <a:blip r:embed="rId4"/>
          <a:stretch>
            <a:fillRect/>
          </a:stretch>
        </p:blipFill>
        <p:spPr>
          <a:xfrm>
            <a:off x="5719895" y="133548"/>
            <a:ext cx="5880706" cy="5164373"/>
          </a:xfrm>
          <a:prstGeom prst="rect">
            <a:avLst/>
          </a:prstGeom>
        </p:spPr>
      </p:pic>
      <p:sp>
        <p:nvSpPr>
          <p:cNvPr id="8" name="Oval 7">
            <a:extLst>
              <a:ext uri="{FF2B5EF4-FFF2-40B4-BE49-F238E27FC236}">
                <a16:creationId xmlns:a16="http://schemas.microsoft.com/office/drawing/2014/main" id="{3392A137-0560-DC48-9BD0-1B40F58ED1CF}"/>
              </a:ext>
            </a:extLst>
          </p:cNvPr>
          <p:cNvSpPr/>
          <p:nvPr/>
        </p:nvSpPr>
        <p:spPr>
          <a:xfrm>
            <a:off x="1512736" y="832899"/>
            <a:ext cx="1182756" cy="417443"/>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FC8934DD-40E2-DD4C-ACB2-789D5BC938B4}"/>
              </a:ext>
            </a:extLst>
          </p:cNvPr>
          <p:cNvSpPr/>
          <p:nvPr/>
        </p:nvSpPr>
        <p:spPr>
          <a:xfrm>
            <a:off x="3140102" y="1106555"/>
            <a:ext cx="986625" cy="417443"/>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D43D1736-71D9-434D-98C1-616F8E51EEA5}"/>
              </a:ext>
            </a:extLst>
          </p:cNvPr>
          <p:cNvSpPr/>
          <p:nvPr/>
        </p:nvSpPr>
        <p:spPr>
          <a:xfrm>
            <a:off x="304799" y="4023361"/>
            <a:ext cx="1921566" cy="504244"/>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D07DEC68-943F-9E42-94E8-274EE18147F1}"/>
              </a:ext>
            </a:extLst>
          </p:cNvPr>
          <p:cNvSpPr/>
          <p:nvPr/>
        </p:nvSpPr>
        <p:spPr>
          <a:xfrm>
            <a:off x="5880910" y="353716"/>
            <a:ext cx="1182756" cy="210828"/>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667989C7-92F2-7146-A390-59E8D98C7F1B}"/>
              </a:ext>
            </a:extLst>
          </p:cNvPr>
          <p:cNvSpPr/>
          <p:nvPr/>
        </p:nvSpPr>
        <p:spPr>
          <a:xfrm>
            <a:off x="5530795" y="564544"/>
            <a:ext cx="2022943" cy="795129"/>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74A8CE3-A8FD-4243-83D7-73C2E1B5AAE3}"/>
              </a:ext>
            </a:extLst>
          </p:cNvPr>
          <p:cNvSpPr/>
          <p:nvPr/>
        </p:nvSpPr>
        <p:spPr>
          <a:xfrm>
            <a:off x="5737657" y="1351357"/>
            <a:ext cx="1882600" cy="358173"/>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1E860B74-F2C2-D949-973F-30CE7E2A84E2}"/>
              </a:ext>
            </a:extLst>
          </p:cNvPr>
          <p:cNvSpPr/>
          <p:nvPr/>
        </p:nvSpPr>
        <p:spPr>
          <a:xfrm>
            <a:off x="7541212" y="337271"/>
            <a:ext cx="585021" cy="227273"/>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925C7A06-A267-9346-99F3-D8AFE6EA0CC2}"/>
              </a:ext>
            </a:extLst>
          </p:cNvPr>
          <p:cNvSpPr/>
          <p:nvPr/>
        </p:nvSpPr>
        <p:spPr>
          <a:xfrm>
            <a:off x="9510992" y="318853"/>
            <a:ext cx="563311" cy="245692"/>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411CE903-760E-CC44-AF92-D7C1D327C818}"/>
              </a:ext>
            </a:extLst>
          </p:cNvPr>
          <p:cNvSpPr/>
          <p:nvPr/>
        </p:nvSpPr>
        <p:spPr>
          <a:xfrm>
            <a:off x="7242344" y="3204376"/>
            <a:ext cx="1066769" cy="299320"/>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3F3AD2CE-5050-5C47-BB40-9B8BADF0DB39}"/>
              </a:ext>
            </a:extLst>
          </p:cNvPr>
          <p:cNvSpPr/>
          <p:nvPr/>
        </p:nvSpPr>
        <p:spPr>
          <a:xfrm>
            <a:off x="7126356" y="3469393"/>
            <a:ext cx="4251961" cy="553968"/>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Google Shape;210;ge037991fde_6_0">
            <a:extLst>
              <a:ext uri="{FF2B5EF4-FFF2-40B4-BE49-F238E27FC236}">
                <a16:creationId xmlns:a16="http://schemas.microsoft.com/office/drawing/2014/main" id="{4371F033-2E2C-9546-ADAF-D037A110CEDB}"/>
              </a:ext>
            </a:extLst>
          </p:cNvPr>
          <p:cNvSpPr/>
          <p:nvPr/>
        </p:nvSpPr>
        <p:spPr>
          <a:xfrm>
            <a:off x="1645792" y="616621"/>
            <a:ext cx="916644"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Product Name</a:t>
            </a:r>
          </a:p>
        </p:txBody>
      </p:sp>
      <p:sp>
        <p:nvSpPr>
          <p:cNvPr id="26" name="Google Shape;210;ge037991fde_6_0">
            <a:extLst>
              <a:ext uri="{FF2B5EF4-FFF2-40B4-BE49-F238E27FC236}">
                <a16:creationId xmlns:a16="http://schemas.microsoft.com/office/drawing/2014/main" id="{A1D5A4E4-41D6-B14F-A6C0-16500E37F197}"/>
              </a:ext>
            </a:extLst>
          </p:cNvPr>
          <p:cNvSpPr/>
          <p:nvPr/>
        </p:nvSpPr>
        <p:spPr>
          <a:xfrm>
            <a:off x="4016297" y="1041620"/>
            <a:ext cx="916644"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Price per unit</a:t>
            </a:r>
          </a:p>
        </p:txBody>
      </p:sp>
      <p:sp>
        <p:nvSpPr>
          <p:cNvPr id="27" name="Google Shape;210;ge037991fde_6_0">
            <a:extLst>
              <a:ext uri="{FF2B5EF4-FFF2-40B4-BE49-F238E27FC236}">
                <a16:creationId xmlns:a16="http://schemas.microsoft.com/office/drawing/2014/main" id="{DD1E1FFC-3B9F-824C-88B9-A5C1BB1DD682}"/>
              </a:ext>
            </a:extLst>
          </p:cNvPr>
          <p:cNvSpPr/>
          <p:nvPr/>
        </p:nvSpPr>
        <p:spPr>
          <a:xfrm>
            <a:off x="591399" y="3807083"/>
            <a:ext cx="1330240"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Similar product details</a:t>
            </a:r>
          </a:p>
        </p:txBody>
      </p:sp>
      <p:sp>
        <p:nvSpPr>
          <p:cNvPr id="28" name="Google Shape;210;ge037991fde_6_0">
            <a:extLst>
              <a:ext uri="{FF2B5EF4-FFF2-40B4-BE49-F238E27FC236}">
                <a16:creationId xmlns:a16="http://schemas.microsoft.com/office/drawing/2014/main" id="{90C3F676-6D3F-2C48-867B-0BEB02161136}"/>
              </a:ext>
            </a:extLst>
          </p:cNvPr>
          <p:cNvSpPr/>
          <p:nvPr/>
        </p:nvSpPr>
        <p:spPr>
          <a:xfrm>
            <a:off x="5004022" y="234629"/>
            <a:ext cx="916644"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Average rating</a:t>
            </a:r>
          </a:p>
        </p:txBody>
      </p:sp>
      <p:sp>
        <p:nvSpPr>
          <p:cNvPr id="29" name="Google Shape;210;ge037991fde_6_0">
            <a:extLst>
              <a:ext uri="{FF2B5EF4-FFF2-40B4-BE49-F238E27FC236}">
                <a16:creationId xmlns:a16="http://schemas.microsoft.com/office/drawing/2014/main" id="{F63952F9-37C8-C04C-8F3E-87C6A04E2CE9}"/>
              </a:ext>
            </a:extLst>
          </p:cNvPr>
          <p:cNvSpPr/>
          <p:nvPr/>
        </p:nvSpPr>
        <p:spPr>
          <a:xfrm>
            <a:off x="4821676" y="626624"/>
            <a:ext cx="1059233"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Rating Distribution</a:t>
            </a:r>
          </a:p>
        </p:txBody>
      </p:sp>
      <p:sp>
        <p:nvSpPr>
          <p:cNvPr id="30" name="Google Shape;210;ge037991fde_6_0">
            <a:extLst>
              <a:ext uri="{FF2B5EF4-FFF2-40B4-BE49-F238E27FC236}">
                <a16:creationId xmlns:a16="http://schemas.microsoft.com/office/drawing/2014/main" id="{E69DEDBD-ECE1-864A-BFD5-4A973537E51C}"/>
              </a:ext>
            </a:extLst>
          </p:cNvPr>
          <p:cNvSpPr/>
          <p:nvPr/>
        </p:nvSpPr>
        <p:spPr>
          <a:xfrm>
            <a:off x="6159855" y="1640603"/>
            <a:ext cx="1092428" cy="277966"/>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b="1" dirty="0">
                <a:solidFill>
                  <a:schemeClr val="lt1"/>
                </a:solidFill>
              </a:rPr>
              <a:t>Recommendation percent</a:t>
            </a:r>
          </a:p>
        </p:txBody>
      </p:sp>
      <p:sp>
        <p:nvSpPr>
          <p:cNvPr id="31" name="Google Shape;210;ge037991fde_6_0">
            <a:extLst>
              <a:ext uri="{FF2B5EF4-FFF2-40B4-BE49-F238E27FC236}">
                <a16:creationId xmlns:a16="http://schemas.microsoft.com/office/drawing/2014/main" id="{19D56C34-25B8-804B-8AA1-AD53CB37A150}"/>
              </a:ext>
            </a:extLst>
          </p:cNvPr>
          <p:cNvSpPr/>
          <p:nvPr/>
        </p:nvSpPr>
        <p:spPr>
          <a:xfrm>
            <a:off x="7471716" y="138539"/>
            <a:ext cx="585022"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Pros list</a:t>
            </a:r>
          </a:p>
        </p:txBody>
      </p:sp>
      <p:sp>
        <p:nvSpPr>
          <p:cNvPr id="32" name="Google Shape;210;ge037991fde_6_0">
            <a:extLst>
              <a:ext uri="{FF2B5EF4-FFF2-40B4-BE49-F238E27FC236}">
                <a16:creationId xmlns:a16="http://schemas.microsoft.com/office/drawing/2014/main" id="{1BC5D820-C0A9-9D46-9B4E-591E45F47403}"/>
              </a:ext>
            </a:extLst>
          </p:cNvPr>
          <p:cNvSpPr/>
          <p:nvPr/>
        </p:nvSpPr>
        <p:spPr>
          <a:xfrm>
            <a:off x="9426411" y="126490"/>
            <a:ext cx="647892"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Cons list</a:t>
            </a:r>
          </a:p>
        </p:txBody>
      </p:sp>
      <p:sp>
        <p:nvSpPr>
          <p:cNvPr id="33" name="Google Shape;210;ge037991fde_6_0">
            <a:extLst>
              <a:ext uri="{FF2B5EF4-FFF2-40B4-BE49-F238E27FC236}">
                <a16:creationId xmlns:a16="http://schemas.microsoft.com/office/drawing/2014/main" id="{B7BB54B0-CCD1-0D48-A673-C7BCCD835D6B}"/>
              </a:ext>
            </a:extLst>
          </p:cNvPr>
          <p:cNvSpPr/>
          <p:nvPr/>
        </p:nvSpPr>
        <p:spPr>
          <a:xfrm>
            <a:off x="7381309" y="3035086"/>
            <a:ext cx="765835"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Review  title</a:t>
            </a:r>
          </a:p>
        </p:txBody>
      </p:sp>
      <p:sp>
        <p:nvSpPr>
          <p:cNvPr id="34" name="Google Shape;210;ge037991fde_6_0">
            <a:extLst>
              <a:ext uri="{FF2B5EF4-FFF2-40B4-BE49-F238E27FC236}">
                <a16:creationId xmlns:a16="http://schemas.microsoft.com/office/drawing/2014/main" id="{A3FD4D3B-6D9D-5B44-8DC5-2C26D247DFD9}"/>
              </a:ext>
            </a:extLst>
          </p:cNvPr>
          <p:cNvSpPr/>
          <p:nvPr/>
        </p:nvSpPr>
        <p:spPr>
          <a:xfrm>
            <a:off x="8758652" y="3275387"/>
            <a:ext cx="765835" cy="216278"/>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lvl="0" algn="ctr"/>
            <a:r>
              <a:rPr lang="en-US" sz="800" dirty="0">
                <a:solidFill>
                  <a:schemeClr val="lt1"/>
                </a:solidFill>
              </a:rPr>
              <a:t>Review  text</a:t>
            </a:r>
          </a:p>
        </p:txBody>
      </p:sp>
    </p:spTree>
    <p:extLst>
      <p:ext uri="{BB962C8B-B14F-4D97-AF65-F5344CB8AC3E}">
        <p14:creationId xmlns:p14="http://schemas.microsoft.com/office/powerpoint/2010/main" val="35172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P spid="16" grpId="0" animBg="1"/>
      <p:bldP spid="18" grpId="0" animBg="1"/>
      <p:bldP spid="19"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202883" y="136267"/>
            <a:ext cx="10817352" cy="640080"/>
          </a:xfrm>
        </p:spPr>
        <p:txBody>
          <a:bodyPr/>
          <a:lstStyle/>
          <a:p>
            <a:r>
              <a:rPr lang="en-US" sz="2400" dirty="0">
                <a:solidFill>
                  <a:schemeClr val="accent1"/>
                </a:solidFill>
                <a:latin typeface="Poppins"/>
                <a:cs typeface="Poppins"/>
              </a:rPr>
              <a:t> PDP for 1-star count &amp; 5-star count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Recommendation percent decreases significantly when no. of 1-star ratings go beyond 0 till 40 &amp; beyond remains almost constant.</a:t>
            </a:r>
          </a:p>
          <a:p>
            <a:pPr marL="514350" indent="-285750">
              <a:lnSpc>
                <a:spcPct val="150000"/>
              </a:lnSpc>
              <a:buFont typeface="Arial" panose="020B0604020202020204" pitchFamily="34" charset="0"/>
              <a:buChar char="•"/>
            </a:pPr>
            <a:r>
              <a:rPr lang="en-US" sz="1350" dirty="0"/>
              <a:t>On the other hand , Recommendation percent increases with increase in no. of 5-star ratings.</a:t>
            </a:r>
          </a:p>
          <a:p>
            <a:pPr marL="514350" indent="-285750">
              <a:lnSpc>
                <a:spcPct val="150000"/>
              </a:lnSpc>
              <a:buFont typeface="Arial" panose="020B0604020202020204" pitchFamily="34" charset="0"/>
              <a:buChar char="•"/>
            </a:pPr>
            <a:r>
              <a:rPr lang="en-US" sz="1350" dirty="0"/>
              <a:t>Similar pattern is observed in other star (2,3,4) ratings.</a:t>
            </a:r>
          </a:p>
          <a:p>
            <a:pPr marL="514350" indent="-285750">
              <a:lnSpc>
                <a:spcPct val="150000"/>
              </a:lnSpc>
              <a:buFont typeface="Arial" panose="020B0604020202020204" pitchFamily="34" charset="0"/>
              <a:buChar char="•"/>
            </a:pPr>
            <a:r>
              <a:rPr lang="en-US" sz="1350" dirty="0"/>
              <a:t>Based on this we can interpret that higher the product rating, higher the recommendation percent by the model and vice-versa.</a:t>
            </a:r>
          </a:p>
        </p:txBody>
      </p:sp>
      <p:sp>
        <p:nvSpPr>
          <p:cNvPr id="4" name="Slide Number Placeholder 3">
            <a:extLst>
              <a:ext uri="{FF2B5EF4-FFF2-40B4-BE49-F238E27FC236}">
                <a16:creationId xmlns:a16="http://schemas.microsoft.com/office/drawing/2014/main" id="{064E5BC2-0FF9-5841-B142-2A7A971EBAB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600" b="0" i="0" u="none" strike="noStrike" kern="0" cap="none" spc="0" normalizeH="0" baseline="0" noProof="0" smtClean="0">
                <a:ln>
                  <a:noFill/>
                </a:ln>
                <a:solidFill>
                  <a:srgbClr val="000000"/>
                </a:solidFill>
                <a:effectLst/>
                <a:uLnTx/>
                <a:uFillTx/>
                <a:latin typeface="Poppins Medium"/>
                <a:cs typeface="Poppins Medium"/>
                <a:sym typeface="Poppins Medium"/>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US" sz="600" b="0" i="0" u="none" strike="noStrike" kern="0" cap="none" spc="0" normalizeH="0" baseline="0" noProof="0">
              <a:ln>
                <a:noFill/>
              </a:ln>
              <a:solidFill>
                <a:srgbClr val="000000"/>
              </a:solidFill>
              <a:effectLst/>
              <a:uLnTx/>
              <a:uFillTx/>
              <a:latin typeface="Poppins Medium"/>
              <a:cs typeface="Poppins Medium"/>
              <a:sym typeface="Poppins Medium"/>
            </a:endParaRP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l="5408" r="5408"/>
          <a:stretch/>
        </p:blipFill>
        <p:spPr>
          <a:xfrm>
            <a:off x="156117" y="925551"/>
            <a:ext cx="5386039" cy="3824868"/>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6793" r="6793"/>
          <a:stretch/>
        </p:blipFill>
        <p:spPr>
          <a:xfrm>
            <a:off x="6556916" y="925552"/>
            <a:ext cx="5218771" cy="3824868"/>
          </a:xfrm>
          <a:prstGeom prst="rect">
            <a:avLst/>
          </a:prstGeom>
        </p:spPr>
      </p:pic>
    </p:spTree>
    <p:extLst>
      <p:ext uri="{BB962C8B-B14F-4D97-AF65-F5344CB8AC3E}">
        <p14:creationId xmlns:p14="http://schemas.microsoft.com/office/powerpoint/2010/main" val="2832590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285220" y="228310"/>
            <a:ext cx="10817352" cy="640080"/>
          </a:xfrm>
        </p:spPr>
        <p:txBody>
          <a:bodyPr/>
          <a:lstStyle/>
          <a:p>
            <a:r>
              <a:rPr lang="en-US" sz="2400" dirty="0">
                <a:solidFill>
                  <a:schemeClr val="accent1"/>
                </a:solidFill>
                <a:latin typeface="Poppins"/>
                <a:cs typeface="Poppins"/>
              </a:rPr>
              <a:t> Model Interpretation</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31852"/>
            <a:ext cx="11848470" cy="1502763"/>
          </a:xfrm>
        </p:spPr>
        <p:txBody>
          <a:bodyPr/>
          <a:lstStyle/>
          <a:p>
            <a:pPr marL="514350" indent="-285750">
              <a:lnSpc>
                <a:spcPct val="150000"/>
              </a:lnSpc>
              <a:buFont typeface="Arial" panose="020B0604020202020204" pitchFamily="34" charset="0"/>
              <a:buChar char="•"/>
            </a:pPr>
            <a:r>
              <a:rPr lang="en-US" sz="1350" dirty="0"/>
              <a:t>The Q-Q plot &amp; Histogram of residual values generated by XGBoost regressor on test dataset is plotted. (shown above)</a:t>
            </a:r>
          </a:p>
          <a:p>
            <a:pPr marL="514350" indent="-285750">
              <a:lnSpc>
                <a:spcPct val="150000"/>
              </a:lnSpc>
              <a:buFont typeface="Arial" panose="020B0604020202020204" pitchFamily="34" charset="0"/>
              <a:buChar char="•"/>
            </a:pPr>
            <a:r>
              <a:rPr lang="en-US" sz="1350" dirty="0"/>
              <a:t>Based on that, we can interpret that the residuals approximately follow a normal distribution.</a:t>
            </a:r>
          </a:p>
          <a:p>
            <a:pPr marL="514350" indent="-285750">
              <a:lnSpc>
                <a:spcPct val="150000"/>
              </a:lnSpc>
              <a:buFont typeface="Arial" panose="020B0604020202020204" pitchFamily="34" charset="0"/>
              <a:buChar char="•"/>
            </a:pPr>
            <a:r>
              <a:rPr lang="en-US" sz="1350" dirty="0"/>
              <a:t>As the residuals are randomly distributed &amp; follow a normal distribution the XGBoost model is better compared to other models.</a:t>
            </a:r>
          </a:p>
        </p:txBody>
      </p:sp>
      <p:pic>
        <p:nvPicPr>
          <p:cNvPr id="6" name="Picture 5" descr="Chart, histogram&#10;&#10;Description automatically generated">
            <a:extLst>
              <a:ext uri="{FF2B5EF4-FFF2-40B4-BE49-F238E27FC236}">
                <a16:creationId xmlns:a16="http://schemas.microsoft.com/office/drawing/2014/main" id="{6C62865B-0269-B547-9DDF-13832AE5303F}"/>
              </a:ext>
            </a:extLst>
          </p:cNvPr>
          <p:cNvPicPr>
            <a:picLocks noChangeAspect="1"/>
          </p:cNvPicPr>
          <p:nvPr/>
        </p:nvPicPr>
        <p:blipFill>
          <a:blip r:embed="rId3"/>
          <a:stretch>
            <a:fillRect/>
          </a:stretch>
        </p:blipFill>
        <p:spPr>
          <a:xfrm>
            <a:off x="6160095" y="750163"/>
            <a:ext cx="4942477" cy="3877593"/>
          </a:xfrm>
          <a:prstGeom prst="rect">
            <a:avLst/>
          </a:prstGeom>
        </p:spPr>
      </p:pic>
      <p:pic>
        <p:nvPicPr>
          <p:cNvPr id="8" name="Picture 7" descr="Chart, line chart&#10;&#10;Description automatically generated">
            <a:extLst>
              <a:ext uri="{FF2B5EF4-FFF2-40B4-BE49-F238E27FC236}">
                <a16:creationId xmlns:a16="http://schemas.microsoft.com/office/drawing/2014/main" id="{CD42521B-E39F-3D43-88C2-5558AE28D70F}"/>
              </a:ext>
            </a:extLst>
          </p:cNvPr>
          <p:cNvPicPr>
            <a:picLocks noChangeAspect="1"/>
          </p:cNvPicPr>
          <p:nvPr/>
        </p:nvPicPr>
        <p:blipFill>
          <a:blip r:embed="rId4"/>
          <a:stretch>
            <a:fillRect/>
          </a:stretch>
        </p:blipFill>
        <p:spPr>
          <a:xfrm>
            <a:off x="822703" y="750163"/>
            <a:ext cx="4795798" cy="3877593"/>
          </a:xfrm>
          <a:prstGeom prst="rect">
            <a:avLst/>
          </a:prstGeom>
        </p:spPr>
      </p:pic>
    </p:spTree>
    <p:extLst>
      <p:ext uri="{BB962C8B-B14F-4D97-AF65-F5344CB8AC3E}">
        <p14:creationId xmlns:p14="http://schemas.microsoft.com/office/powerpoint/2010/main" val="1574738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71765" y="212566"/>
            <a:ext cx="10817352" cy="640080"/>
          </a:xfrm>
        </p:spPr>
        <p:txBody>
          <a:bodyPr/>
          <a:lstStyle/>
          <a:p>
            <a:r>
              <a:rPr lang="en-US" sz="2400" dirty="0">
                <a:solidFill>
                  <a:schemeClr val="accent1"/>
                </a:solidFill>
                <a:latin typeface="Poppins"/>
                <a:cs typeface="Poppins"/>
              </a:rPr>
              <a:t> PDP for Pros count &amp; Cons count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The Partial Dependence plots for features are generated using the best performing XGBoost regressor model.</a:t>
            </a:r>
          </a:p>
          <a:p>
            <a:pPr marL="514350" indent="-285750">
              <a:lnSpc>
                <a:spcPct val="150000"/>
              </a:lnSpc>
              <a:buFont typeface="Arial" panose="020B0604020202020204" pitchFamily="34" charset="0"/>
              <a:buChar char="•"/>
            </a:pPr>
            <a:r>
              <a:rPr lang="en-US" sz="1350" dirty="0"/>
              <a:t>Recommendation percent increases  when no. of pros reviews increases beyond 0 and remains almost constant beyond 50 count.</a:t>
            </a:r>
          </a:p>
          <a:p>
            <a:pPr marL="514350" indent="-285750">
              <a:lnSpc>
                <a:spcPct val="150000"/>
              </a:lnSpc>
              <a:buFont typeface="Arial" panose="020B0604020202020204" pitchFamily="34" charset="0"/>
              <a:buChar char="•"/>
            </a:pPr>
            <a:r>
              <a:rPr lang="en-US" sz="1350" dirty="0"/>
              <a:t>But Recommendation percent decreases as no. of cons reviews go beyond 0 , but the change is not very significant.</a:t>
            </a:r>
          </a:p>
          <a:p>
            <a:pPr marL="514350" indent="-285750">
              <a:lnSpc>
                <a:spcPct val="150000"/>
              </a:lnSpc>
              <a:buFont typeface="Arial" panose="020B0604020202020204" pitchFamily="34" charset="0"/>
              <a:buChar char="•"/>
            </a:pPr>
            <a:r>
              <a:rPr lang="en-US" sz="1350" dirty="0"/>
              <a:t>These clearly shows that more the no. of pro reviews , higher the recommendation percent by the model.</a:t>
            </a: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l="4376" r="4376"/>
          <a:stretch/>
        </p:blipFill>
        <p:spPr>
          <a:xfrm>
            <a:off x="309550" y="869794"/>
            <a:ext cx="5334001" cy="3836021"/>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5361" r="5361"/>
          <a:stretch/>
        </p:blipFill>
        <p:spPr>
          <a:xfrm>
            <a:off x="6763406" y="869794"/>
            <a:ext cx="5218771" cy="3836021"/>
          </a:xfrm>
          <a:prstGeom prst="rect">
            <a:avLst/>
          </a:prstGeom>
        </p:spPr>
      </p:pic>
    </p:spTree>
    <p:extLst>
      <p:ext uri="{BB962C8B-B14F-4D97-AF65-F5344CB8AC3E}">
        <p14:creationId xmlns:p14="http://schemas.microsoft.com/office/powerpoint/2010/main" val="4101249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71764" y="155906"/>
            <a:ext cx="10817352" cy="640080"/>
          </a:xfrm>
        </p:spPr>
        <p:txBody>
          <a:bodyPr/>
          <a:lstStyle/>
          <a:p>
            <a:r>
              <a:rPr lang="en-US" sz="2400" dirty="0">
                <a:solidFill>
                  <a:schemeClr val="accent1"/>
                </a:solidFill>
                <a:latin typeface="Poppins"/>
                <a:cs typeface="Poppins"/>
              </a:rPr>
              <a:t> PDP for Rating &amp; Final sentiment score</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Recommendation percent by the model  increases significantly as average rating  increases(&gt;1.0).</a:t>
            </a:r>
          </a:p>
          <a:p>
            <a:pPr marL="514350" indent="-285750">
              <a:lnSpc>
                <a:spcPct val="150000"/>
              </a:lnSpc>
              <a:buFont typeface="Arial" panose="020B0604020202020204" pitchFamily="34" charset="0"/>
              <a:buChar char="•"/>
            </a:pPr>
            <a:r>
              <a:rPr lang="en-US" sz="1350" dirty="0"/>
              <a:t>Also , for negative sentiment score the recommendation percent is constant &amp; beyond 0.25 score the recommendation percent by the model increases.</a:t>
            </a: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t="561" b="561"/>
          <a:stretch/>
        </p:blipFill>
        <p:spPr>
          <a:xfrm>
            <a:off x="171764" y="952313"/>
            <a:ext cx="6162129" cy="3720047"/>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8097" r="8097"/>
          <a:stretch/>
        </p:blipFill>
        <p:spPr>
          <a:xfrm>
            <a:off x="7081359" y="981307"/>
            <a:ext cx="4884233" cy="3691053"/>
          </a:xfrm>
          <a:prstGeom prst="rect">
            <a:avLst/>
          </a:prstGeom>
        </p:spPr>
      </p:pic>
    </p:spTree>
    <p:extLst>
      <p:ext uri="{BB962C8B-B14F-4D97-AF65-F5344CB8AC3E}">
        <p14:creationId xmlns:p14="http://schemas.microsoft.com/office/powerpoint/2010/main" val="1166963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2182-F972-6F49-A1BB-534671639B64}"/>
              </a:ext>
            </a:extLst>
          </p:cNvPr>
          <p:cNvSpPr>
            <a:spLocks noGrp="1"/>
          </p:cNvSpPr>
          <p:nvPr>
            <p:ph type="title"/>
          </p:nvPr>
        </p:nvSpPr>
        <p:spPr>
          <a:xfrm>
            <a:off x="171764" y="155906"/>
            <a:ext cx="10817352" cy="640080"/>
          </a:xfrm>
        </p:spPr>
        <p:txBody>
          <a:bodyPr/>
          <a:lstStyle/>
          <a:p>
            <a:r>
              <a:rPr lang="en-US" sz="2400" dirty="0">
                <a:solidFill>
                  <a:schemeClr val="accent1"/>
                </a:solidFill>
                <a:latin typeface="Poppins"/>
                <a:cs typeface="Poppins"/>
              </a:rPr>
              <a:t> PDP for Positive &amp; Negative sentiment count</a:t>
            </a:r>
          </a:p>
        </p:txBody>
      </p:sp>
      <p:sp>
        <p:nvSpPr>
          <p:cNvPr id="3" name="Text Placeholder 2">
            <a:extLst>
              <a:ext uri="{FF2B5EF4-FFF2-40B4-BE49-F238E27FC236}">
                <a16:creationId xmlns:a16="http://schemas.microsoft.com/office/drawing/2014/main" id="{0D74FB43-BE44-DD43-8EEE-600C428F6E52}"/>
              </a:ext>
            </a:extLst>
          </p:cNvPr>
          <p:cNvSpPr>
            <a:spLocks noGrp="1"/>
          </p:cNvSpPr>
          <p:nvPr>
            <p:ph type="body" idx="1"/>
          </p:nvPr>
        </p:nvSpPr>
        <p:spPr>
          <a:xfrm>
            <a:off x="171765" y="5043003"/>
            <a:ext cx="11848470" cy="1502763"/>
          </a:xfrm>
        </p:spPr>
        <p:txBody>
          <a:bodyPr/>
          <a:lstStyle/>
          <a:p>
            <a:pPr marL="514350" indent="-285750">
              <a:lnSpc>
                <a:spcPct val="150000"/>
              </a:lnSpc>
              <a:buFont typeface="Arial" panose="020B0604020202020204" pitchFamily="34" charset="0"/>
              <a:buChar char="•"/>
            </a:pPr>
            <a:r>
              <a:rPr lang="en-US" sz="1350" dirty="0"/>
              <a:t>Recommendation percent slowly increases till positive count equals 50 and then remains almost constant with increase in count.</a:t>
            </a:r>
          </a:p>
          <a:p>
            <a:pPr marL="514350" indent="-285750">
              <a:lnSpc>
                <a:spcPct val="150000"/>
              </a:lnSpc>
              <a:buFont typeface="Arial" panose="020B0604020202020204" pitchFamily="34" charset="0"/>
              <a:buChar char="•"/>
            </a:pPr>
            <a:r>
              <a:rPr lang="en-US" sz="1350" dirty="0"/>
              <a:t>Surprisingly in case of negative sentiment, even as negative sentiment count increases the Recommendation percent by the model increases slightly.</a:t>
            </a:r>
          </a:p>
          <a:p>
            <a:pPr marL="514350" indent="-285750">
              <a:lnSpc>
                <a:spcPct val="150000"/>
              </a:lnSpc>
              <a:buFont typeface="Arial" panose="020B0604020202020204" pitchFamily="34" charset="0"/>
              <a:buChar char="•"/>
            </a:pPr>
            <a:r>
              <a:rPr lang="en-US" sz="1350" dirty="0"/>
              <a:t>But the dependence on sentiment counts is not so significant compared to other important features.</a:t>
            </a:r>
          </a:p>
        </p:txBody>
      </p:sp>
      <p:pic>
        <p:nvPicPr>
          <p:cNvPr id="7" name="Picture 6">
            <a:extLst>
              <a:ext uri="{FF2B5EF4-FFF2-40B4-BE49-F238E27FC236}">
                <a16:creationId xmlns:a16="http://schemas.microsoft.com/office/drawing/2014/main" id="{8A02C77D-5033-A145-806C-4B977B560C85}"/>
              </a:ext>
            </a:extLst>
          </p:cNvPr>
          <p:cNvPicPr>
            <a:picLocks noChangeAspect="1"/>
          </p:cNvPicPr>
          <p:nvPr/>
        </p:nvPicPr>
        <p:blipFill>
          <a:blip r:embed="rId3"/>
          <a:srcRect t="375" b="375"/>
          <a:stretch/>
        </p:blipFill>
        <p:spPr>
          <a:xfrm>
            <a:off x="171764" y="952313"/>
            <a:ext cx="6162129" cy="3720047"/>
          </a:xfrm>
          <a:prstGeom prst="rect">
            <a:avLst/>
          </a:prstGeom>
        </p:spPr>
      </p:pic>
      <p:pic>
        <p:nvPicPr>
          <p:cNvPr id="10" name="Picture 9">
            <a:extLst>
              <a:ext uri="{FF2B5EF4-FFF2-40B4-BE49-F238E27FC236}">
                <a16:creationId xmlns:a16="http://schemas.microsoft.com/office/drawing/2014/main" id="{F650315F-65EA-5740-976A-D561ADFE26C4}"/>
              </a:ext>
            </a:extLst>
          </p:cNvPr>
          <p:cNvPicPr>
            <a:picLocks noChangeAspect="1"/>
          </p:cNvPicPr>
          <p:nvPr/>
        </p:nvPicPr>
        <p:blipFill>
          <a:blip r:embed="rId4"/>
          <a:srcRect l="5798" r="5798"/>
          <a:stretch/>
        </p:blipFill>
        <p:spPr>
          <a:xfrm>
            <a:off x="6813395" y="981307"/>
            <a:ext cx="5152197" cy="3691053"/>
          </a:xfrm>
          <a:prstGeom prst="rect">
            <a:avLst/>
          </a:prstGeom>
        </p:spPr>
      </p:pic>
    </p:spTree>
    <p:extLst>
      <p:ext uri="{BB962C8B-B14F-4D97-AF65-F5344CB8AC3E}">
        <p14:creationId xmlns:p14="http://schemas.microsoft.com/office/powerpoint/2010/main" val="313315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e037991fde_6_0"/>
          <p:cNvSpPr txBox="1">
            <a:spLocks noGrp="1"/>
          </p:cNvSpPr>
          <p:nvPr>
            <p:ph type="ctrTitle"/>
          </p:nvPr>
        </p:nvSpPr>
        <p:spPr>
          <a:xfrm>
            <a:off x="457200" y="415857"/>
            <a:ext cx="10817400" cy="54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dirty="0"/>
              <a:t>About dataset</a:t>
            </a:r>
            <a:endParaRPr sz="2000" dirty="0"/>
          </a:p>
        </p:txBody>
      </p:sp>
      <p:sp>
        <p:nvSpPr>
          <p:cNvPr id="201" name="Google Shape;201;ge037991fde_6_0"/>
          <p:cNvSpPr/>
          <p:nvPr/>
        </p:nvSpPr>
        <p:spPr>
          <a:xfrm>
            <a:off x="45855" y="2631400"/>
            <a:ext cx="2776605" cy="1922669"/>
          </a:xfrm>
          <a:prstGeom prst="ellipse">
            <a:avLst/>
          </a:prstGeom>
          <a:solidFill>
            <a:schemeClr val="dk2"/>
          </a:solidFill>
          <a:ln>
            <a:noFill/>
          </a:ln>
          <a:effectLst>
            <a:outerShdw blurRad="57150" dist="38100" dir="6240000" algn="bl" rotWithShape="0">
              <a:schemeClr val="accent1">
                <a:alpha val="50000"/>
              </a:scheme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Poppins"/>
                <a:ea typeface="Poppins"/>
                <a:cs typeface="Poppins"/>
                <a:sym typeface="Poppins"/>
              </a:rPr>
              <a:t>Dataset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Poppins"/>
                <a:ea typeface="Poppins"/>
                <a:cs typeface="Poppins"/>
                <a:sym typeface="Poppins"/>
              </a:rPr>
              <a:t>(containing whiskey products only)</a:t>
            </a:r>
            <a:endParaRPr kumimoji="0" sz="1300" b="0" i="0" u="none" strike="noStrike" kern="0" cap="none" spc="0" normalizeH="0" baseline="0" noProof="0" dirty="0">
              <a:ln>
                <a:noFill/>
              </a:ln>
              <a:solidFill>
                <a:srgbClr val="000000"/>
              </a:solidFill>
              <a:effectLst/>
              <a:uLnTx/>
              <a:uFillTx/>
              <a:latin typeface="Poppins"/>
              <a:ea typeface="Poppins"/>
              <a:cs typeface="Poppins"/>
              <a:sym typeface="Poppins"/>
            </a:endParaRPr>
          </a:p>
        </p:txBody>
      </p:sp>
      <p:sp>
        <p:nvSpPr>
          <p:cNvPr id="208" name="Google Shape;208;ge037991fde_6_0"/>
          <p:cNvSpPr/>
          <p:nvPr/>
        </p:nvSpPr>
        <p:spPr>
          <a:xfrm>
            <a:off x="7630982" y="1012120"/>
            <a:ext cx="3877266" cy="4484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Rows = </a:t>
            </a:r>
            <a:r>
              <a:rPr kumimoji="0" lang="en-US" sz="1300" b="1" i="0" u="none" strike="noStrike" kern="0" cap="none" spc="0" normalizeH="0" baseline="0" noProof="0" dirty="0">
                <a:ln>
                  <a:noFill/>
                </a:ln>
                <a:solidFill>
                  <a:srgbClr val="000000"/>
                </a:solidFill>
                <a:effectLst/>
                <a:uLnTx/>
                <a:uFillTx/>
                <a:latin typeface="Arial"/>
                <a:cs typeface="Arial"/>
                <a:sym typeface="Arial"/>
              </a:rPr>
              <a:t>1697 </a:t>
            </a:r>
            <a:endParaRPr kumimoji="0" sz="1300" b="1" i="0" u="none" strike="noStrike" kern="0" cap="none" spc="0" normalizeH="0" baseline="0" noProof="0" dirty="0">
              <a:ln>
                <a:noFill/>
              </a:ln>
              <a:solidFill>
                <a:srgbClr val="000000"/>
              </a:solidFill>
              <a:effectLst/>
              <a:uLnTx/>
              <a:uFillTx/>
              <a:latin typeface="Arial"/>
              <a:cs typeface="Arial"/>
              <a:sym typeface="Arial"/>
            </a:endParaRPr>
          </a:p>
        </p:txBody>
      </p:sp>
      <p:sp>
        <p:nvSpPr>
          <p:cNvPr id="209" name="Google Shape;209;ge037991fde_6_0"/>
          <p:cNvSpPr/>
          <p:nvPr/>
        </p:nvSpPr>
        <p:spPr>
          <a:xfrm>
            <a:off x="7630981" y="1534349"/>
            <a:ext cx="3877267" cy="442005"/>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 Columns = </a:t>
            </a:r>
            <a:r>
              <a:rPr kumimoji="0" lang="en-US" sz="1200" b="1" i="0" u="none" strike="noStrike" kern="0" cap="none" spc="0" normalizeH="0" baseline="0" noProof="0" dirty="0">
                <a:ln>
                  <a:noFill/>
                </a:ln>
                <a:solidFill>
                  <a:srgbClr val="000000"/>
                </a:solidFill>
                <a:effectLst/>
                <a:uLnTx/>
                <a:uFillTx/>
                <a:latin typeface="Arial"/>
                <a:cs typeface="Arial"/>
                <a:sym typeface="Arial"/>
              </a:rPr>
              <a:t>[Product name, Price per unit, 	top 5 similar product’s details ]</a:t>
            </a:r>
            <a:endParaRPr kumimoji="0" sz="1200" b="1" i="0" u="none" strike="noStrike" kern="0" cap="none" spc="0" normalizeH="0" baseline="0" noProof="0" dirty="0">
              <a:ln>
                <a:noFill/>
              </a:ln>
              <a:solidFill>
                <a:srgbClr val="000000"/>
              </a:solidFill>
              <a:effectLst/>
              <a:uLnTx/>
              <a:uFillTx/>
              <a:latin typeface="Arial"/>
              <a:cs typeface="Arial"/>
              <a:sym typeface="Arial"/>
            </a:endParaRPr>
          </a:p>
        </p:txBody>
      </p:sp>
      <p:sp>
        <p:nvSpPr>
          <p:cNvPr id="210" name="Google Shape;210;ge037991fde_6_0"/>
          <p:cNvSpPr/>
          <p:nvPr/>
        </p:nvSpPr>
        <p:spPr>
          <a:xfrm>
            <a:off x="5574403" y="887610"/>
            <a:ext cx="2104200" cy="1174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cs typeface="Arial"/>
                <a:sym typeface="Arial"/>
              </a:rPr>
              <a:t>Basic details of the product</a:t>
            </a:r>
            <a:endParaRPr kumimoji="0" sz="1500" b="0" i="0" u="none" strike="noStrike" kern="0" cap="none" spc="0" normalizeH="0" baseline="0" noProof="0" dirty="0">
              <a:ln>
                <a:noFill/>
              </a:ln>
              <a:solidFill>
                <a:srgbClr val="FFFFFF"/>
              </a:solidFill>
              <a:effectLst/>
              <a:uLnTx/>
              <a:uFillTx/>
              <a:latin typeface="Arial"/>
              <a:cs typeface="Arial"/>
              <a:sym typeface="Arial"/>
            </a:endParaRPr>
          </a:p>
        </p:txBody>
      </p:sp>
      <p:sp>
        <p:nvSpPr>
          <p:cNvPr id="213" name="Google Shape;213;ge037991fde_6_0"/>
          <p:cNvSpPr/>
          <p:nvPr/>
        </p:nvSpPr>
        <p:spPr>
          <a:xfrm>
            <a:off x="7630983" y="3575654"/>
            <a:ext cx="3877266" cy="4666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Rows </a:t>
            </a:r>
            <a:r>
              <a:rPr kumimoji="0" lang="en-US" sz="1300" b="0" i="0" u="none" strike="noStrike" kern="0" cap="none" spc="0" normalizeH="0" baseline="0" noProof="0">
                <a:ln>
                  <a:noFill/>
                </a:ln>
                <a:solidFill>
                  <a:srgbClr val="000000"/>
                </a:solidFill>
                <a:effectLst/>
                <a:uLnTx/>
                <a:uFillTx/>
                <a:latin typeface="Arial"/>
                <a:cs typeface="Arial"/>
                <a:sym typeface="Arial"/>
              </a:rPr>
              <a:t>= </a:t>
            </a:r>
            <a:r>
              <a:rPr kumimoji="0" lang="en-US" sz="1300" b="1" i="0" u="none" strike="noStrike" kern="0" cap="none" spc="0" normalizeH="0" baseline="0" noProof="0">
                <a:ln>
                  <a:noFill/>
                </a:ln>
                <a:solidFill>
                  <a:srgbClr val="000000"/>
                </a:solidFill>
                <a:effectLst/>
                <a:uLnTx/>
                <a:uFillTx/>
                <a:latin typeface="Arial"/>
                <a:cs typeface="Arial"/>
                <a:sym typeface="Arial"/>
              </a:rPr>
              <a:t>1467</a:t>
            </a:r>
            <a:endParaRPr kumimoji="0" sz="1300" b="1" i="0" u="none" strike="noStrike" kern="0" cap="none" spc="0" normalizeH="0" baseline="0" noProof="0" dirty="0">
              <a:ln>
                <a:noFill/>
              </a:ln>
              <a:solidFill>
                <a:srgbClr val="000000"/>
              </a:solidFill>
              <a:effectLst/>
              <a:uLnTx/>
              <a:uFillTx/>
              <a:latin typeface="Arial"/>
              <a:cs typeface="Arial"/>
              <a:sym typeface="Arial"/>
            </a:endParaRPr>
          </a:p>
        </p:txBody>
      </p:sp>
      <p:sp>
        <p:nvSpPr>
          <p:cNvPr id="214" name="Google Shape;214;ge037991fde_6_0"/>
          <p:cNvSpPr/>
          <p:nvPr/>
        </p:nvSpPr>
        <p:spPr>
          <a:xfrm>
            <a:off x="7630982" y="4116093"/>
            <a:ext cx="3877267" cy="45493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 Columns = </a:t>
            </a:r>
            <a:r>
              <a:rPr kumimoji="0" lang="en-US" sz="1200" b="1" i="0" u="none" strike="noStrike" kern="0" cap="none" spc="0" normalizeH="0" baseline="0" noProof="0" dirty="0">
                <a:ln>
                  <a:noFill/>
                </a:ln>
                <a:solidFill>
                  <a:srgbClr val="000000"/>
                </a:solidFill>
                <a:effectLst/>
                <a:uLnTx/>
                <a:uFillTx/>
                <a:latin typeface="Arial"/>
                <a:cs typeface="Arial"/>
                <a:sym typeface="Arial"/>
              </a:rPr>
              <a:t>[Pros list, Cons list, Review text, 	Review title]</a:t>
            </a:r>
            <a:endParaRPr kumimoji="0" sz="1200" b="1" i="0" u="none" strike="noStrike" kern="0" cap="none" spc="0" normalizeH="0" baseline="0" noProof="0" dirty="0">
              <a:ln>
                <a:noFill/>
              </a:ln>
              <a:solidFill>
                <a:srgbClr val="000000"/>
              </a:solidFill>
              <a:effectLst/>
              <a:uLnTx/>
              <a:uFillTx/>
              <a:latin typeface="Arial"/>
              <a:cs typeface="Arial"/>
              <a:sym typeface="Arial"/>
            </a:endParaRPr>
          </a:p>
        </p:txBody>
      </p:sp>
      <p:sp>
        <p:nvSpPr>
          <p:cNvPr id="215" name="Google Shape;215;ge037991fde_6_0"/>
          <p:cNvSpPr/>
          <p:nvPr/>
        </p:nvSpPr>
        <p:spPr>
          <a:xfrm>
            <a:off x="7630983" y="4803648"/>
            <a:ext cx="3877266" cy="536019"/>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Rows = </a:t>
            </a:r>
            <a:r>
              <a:rPr kumimoji="0" lang="en-US" sz="1300" b="1" i="0" u="none" strike="noStrike" kern="0" cap="none" spc="0" normalizeH="0" baseline="0" noProof="0" dirty="0">
                <a:ln>
                  <a:noFill/>
                </a:ln>
                <a:solidFill>
                  <a:srgbClr val="000000"/>
                </a:solidFill>
                <a:effectLst/>
                <a:uLnTx/>
                <a:uFillTx/>
                <a:latin typeface="Arial"/>
                <a:cs typeface="Arial"/>
                <a:sym typeface="Arial"/>
              </a:rPr>
              <a:t>1191</a:t>
            </a:r>
            <a:endParaRPr kumimoji="0" sz="1300" b="1" i="0" u="none" strike="noStrike" kern="0" cap="none" spc="0" normalizeH="0" baseline="0" noProof="0" dirty="0">
              <a:ln>
                <a:noFill/>
              </a:ln>
              <a:solidFill>
                <a:srgbClr val="000000"/>
              </a:solidFill>
              <a:effectLst/>
              <a:uLnTx/>
              <a:uFillTx/>
              <a:latin typeface="Arial"/>
              <a:cs typeface="Arial"/>
              <a:sym typeface="Arial"/>
            </a:endParaRPr>
          </a:p>
        </p:txBody>
      </p:sp>
      <p:sp>
        <p:nvSpPr>
          <p:cNvPr id="216" name="Google Shape;216;ge037991fde_6_0"/>
          <p:cNvSpPr/>
          <p:nvPr/>
        </p:nvSpPr>
        <p:spPr>
          <a:xfrm>
            <a:off x="7630983" y="5413433"/>
            <a:ext cx="3877266" cy="553280"/>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300" b="0" i="0" u="none" strike="noStrike" kern="0" cap="none" spc="0" normalizeH="0" baseline="0" noProof="0" dirty="0">
                <a:ln>
                  <a:noFill/>
                </a:ln>
                <a:solidFill>
                  <a:srgbClr val="000000"/>
                </a:solidFill>
                <a:effectLst/>
                <a:uLnTx/>
                <a:uFillTx/>
                <a:latin typeface="Arial"/>
                <a:cs typeface="Arial"/>
                <a:sym typeface="Arial"/>
              </a:rPr>
              <a:t>Columns</a:t>
            </a:r>
            <a:r>
              <a:rPr kumimoji="0" lang="en-US" sz="1200" b="0" i="0" u="none" strike="noStrike" kern="0" cap="none" spc="0" normalizeH="0" baseline="0" noProof="0" dirty="0">
                <a:ln>
                  <a:noFill/>
                </a:ln>
                <a:solidFill>
                  <a:srgbClr val="000000"/>
                </a:solidFill>
                <a:effectLst/>
                <a:uLnTx/>
                <a:uFillTx/>
                <a:latin typeface="Arial"/>
                <a:cs typeface="Arial"/>
                <a:sym typeface="Arial"/>
              </a:rPr>
              <a:t> = </a:t>
            </a:r>
            <a:r>
              <a:rPr kumimoji="0" lang="en-US" sz="1200" b="1" i="0" u="none" strike="noStrike" kern="0" cap="none" spc="0" normalizeH="0" baseline="0" noProof="0" dirty="0">
                <a:ln>
                  <a:noFill/>
                </a:ln>
                <a:solidFill>
                  <a:srgbClr val="000000"/>
                </a:solidFill>
                <a:effectLst/>
                <a:uLnTx/>
                <a:uFillTx/>
                <a:latin typeface="Arial"/>
                <a:cs typeface="Arial"/>
                <a:sym typeface="Arial"/>
              </a:rPr>
              <a:t>[Recommendation percent, 	total recommendation count]</a:t>
            </a:r>
            <a:endParaRPr kumimoji="0" sz="1200" b="1" i="0" u="none" strike="noStrike" kern="0" cap="none" spc="0" normalizeH="0" baseline="0" noProof="0" dirty="0">
              <a:ln>
                <a:noFill/>
              </a:ln>
              <a:solidFill>
                <a:srgbClr val="000000"/>
              </a:solidFill>
              <a:effectLst/>
              <a:uLnTx/>
              <a:uFillTx/>
              <a:latin typeface="Arial"/>
              <a:cs typeface="Arial"/>
              <a:sym typeface="Arial"/>
            </a:endParaRPr>
          </a:p>
        </p:txBody>
      </p:sp>
      <p:sp>
        <p:nvSpPr>
          <p:cNvPr id="217" name="Google Shape;217;ge037991fde_6_0"/>
          <p:cNvSpPr/>
          <p:nvPr/>
        </p:nvSpPr>
        <p:spPr>
          <a:xfrm>
            <a:off x="5600272" y="2197235"/>
            <a:ext cx="2104200" cy="1174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cs typeface="Arial"/>
                <a:sym typeface="Arial"/>
              </a:rPr>
              <a:t>Rating details of the product</a:t>
            </a:r>
            <a:endParaRPr kumimoji="0" sz="1500" b="0" i="0" u="none" strike="noStrike" kern="0" cap="none" spc="0" normalizeH="0" baseline="0" noProof="0" dirty="0">
              <a:ln>
                <a:noFill/>
              </a:ln>
              <a:solidFill>
                <a:srgbClr val="FFFFFF"/>
              </a:solidFill>
              <a:effectLst/>
              <a:uLnTx/>
              <a:uFillTx/>
              <a:latin typeface="Arial"/>
              <a:cs typeface="Arial"/>
              <a:sym typeface="Arial"/>
            </a:endParaRPr>
          </a:p>
        </p:txBody>
      </p:sp>
      <p:sp>
        <p:nvSpPr>
          <p:cNvPr id="218" name="Google Shape;218;ge037991fde_6_0"/>
          <p:cNvSpPr/>
          <p:nvPr/>
        </p:nvSpPr>
        <p:spPr>
          <a:xfrm>
            <a:off x="5574403" y="3482288"/>
            <a:ext cx="2104200" cy="1174800"/>
          </a:xfrm>
          <a:prstGeom prst="roundRect">
            <a:avLst>
              <a:gd name="adj" fmla="val 16667"/>
            </a:avLst>
          </a:prstGeom>
          <a:solidFill>
            <a:schemeClr val="accent1"/>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cs typeface="Arial"/>
                <a:sym typeface="Arial"/>
              </a:rPr>
              <a:t>Reviews of the product</a:t>
            </a:r>
            <a:endParaRPr kumimoji="0" sz="1500" b="0" i="0" u="none" strike="noStrike" kern="0" cap="none" spc="0" normalizeH="0" baseline="0" noProof="0" dirty="0">
              <a:ln>
                <a:noFill/>
              </a:ln>
              <a:solidFill>
                <a:srgbClr val="FFFFFF"/>
              </a:solidFill>
              <a:effectLst/>
              <a:uLnTx/>
              <a:uFillTx/>
              <a:latin typeface="Arial"/>
              <a:cs typeface="Arial"/>
              <a:sym typeface="Arial"/>
            </a:endParaRPr>
          </a:p>
        </p:txBody>
      </p:sp>
      <p:sp>
        <p:nvSpPr>
          <p:cNvPr id="219" name="Google Shape;219;ge037991fde_6_0"/>
          <p:cNvSpPr/>
          <p:nvPr/>
        </p:nvSpPr>
        <p:spPr>
          <a:xfrm>
            <a:off x="5600272" y="4791913"/>
            <a:ext cx="2104200" cy="1174800"/>
          </a:xfrm>
          <a:prstGeom prst="roundRect">
            <a:avLst>
              <a:gd name="adj" fmla="val 16667"/>
            </a:avLst>
          </a:prstGeom>
          <a:solidFill>
            <a:schemeClr val="accent2"/>
          </a:solidFill>
          <a:ln w="9525" cap="flat" cmpd="sng">
            <a:solidFill>
              <a:srgbClr val="FEB1B5"/>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Arial"/>
                <a:cs typeface="Arial"/>
                <a:sym typeface="Arial"/>
              </a:rPr>
              <a:t>Recommendation details of the product</a:t>
            </a:r>
          </a:p>
        </p:txBody>
      </p:sp>
      <p:sp>
        <p:nvSpPr>
          <p:cNvPr id="32" name="Google Shape;208;ge037991fde_6_0">
            <a:extLst>
              <a:ext uri="{FF2B5EF4-FFF2-40B4-BE49-F238E27FC236}">
                <a16:creationId xmlns:a16="http://schemas.microsoft.com/office/drawing/2014/main" id="{517C5D51-F9F1-D64B-B406-645C39CB79AD}"/>
              </a:ext>
            </a:extLst>
          </p:cNvPr>
          <p:cNvSpPr/>
          <p:nvPr/>
        </p:nvSpPr>
        <p:spPr>
          <a:xfrm>
            <a:off x="7690225" y="2250983"/>
            <a:ext cx="3818024" cy="448474"/>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Rows = </a:t>
            </a:r>
            <a:r>
              <a:rPr kumimoji="0" lang="en-US" sz="1300" b="1" i="0" u="none" strike="noStrike" kern="0" cap="none" spc="0" normalizeH="0" baseline="0" noProof="0" dirty="0">
                <a:ln>
                  <a:noFill/>
                </a:ln>
                <a:solidFill>
                  <a:srgbClr val="000000"/>
                </a:solidFill>
                <a:effectLst/>
                <a:uLnTx/>
                <a:uFillTx/>
                <a:latin typeface="Arial"/>
                <a:cs typeface="Arial"/>
                <a:sym typeface="Arial"/>
              </a:rPr>
              <a:t>1697 </a:t>
            </a:r>
            <a:endParaRPr kumimoji="0" sz="1300" b="1" i="0" u="none" strike="noStrike" kern="0" cap="none" spc="0" normalizeH="0" baseline="0" noProof="0" dirty="0">
              <a:ln>
                <a:noFill/>
              </a:ln>
              <a:solidFill>
                <a:srgbClr val="000000"/>
              </a:solidFill>
              <a:effectLst/>
              <a:uLnTx/>
              <a:uFillTx/>
              <a:latin typeface="Arial"/>
              <a:cs typeface="Arial"/>
              <a:sym typeface="Arial"/>
            </a:endParaRPr>
          </a:p>
        </p:txBody>
      </p:sp>
      <p:sp>
        <p:nvSpPr>
          <p:cNvPr id="33" name="Google Shape;209;ge037991fde_6_0">
            <a:extLst>
              <a:ext uri="{FF2B5EF4-FFF2-40B4-BE49-F238E27FC236}">
                <a16:creationId xmlns:a16="http://schemas.microsoft.com/office/drawing/2014/main" id="{DA17215B-4EF3-CF46-BCEB-1790F7A1BC6A}"/>
              </a:ext>
            </a:extLst>
          </p:cNvPr>
          <p:cNvSpPr/>
          <p:nvPr/>
        </p:nvSpPr>
        <p:spPr>
          <a:xfrm>
            <a:off x="7724458" y="2761476"/>
            <a:ext cx="3783792" cy="593297"/>
          </a:xfrm>
          <a:prstGeom prst="rect">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Arial"/>
                <a:cs typeface="Arial"/>
                <a:sym typeface="Arial"/>
              </a:rPr>
              <a:t>Columns = </a:t>
            </a:r>
            <a:r>
              <a:rPr kumimoji="0" lang="en-US" sz="1200" b="1" i="0" u="none" strike="noStrike" kern="0" cap="none" spc="0" normalizeH="0" baseline="0" noProof="0" dirty="0">
                <a:ln>
                  <a:noFill/>
                </a:ln>
                <a:solidFill>
                  <a:srgbClr val="000000"/>
                </a:solidFill>
                <a:effectLst/>
                <a:uLnTx/>
                <a:uFillTx/>
                <a:latin typeface="Arial"/>
                <a:cs typeface="Arial"/>
                <a:sym typeface="Arial"/>
              </a:rPr>
              <a:t>[Average rating, Rating count,    	Individual counts of 1–5-star ratings]</a:t>
            </a:r>
            <a:endParaRPr kumimoji="0" sz="1200" b="1" i="0" u="none" strike="noStrike" kern="0" cap="none" spc="0" normalizeH="0" baseline="0" noProof="0" dirty="0">
              <a:ln>
                <a:noFill/>
              </a:ln>
              <a:solidFill>
                <a:srgbClr val="000000"/>
              </a:solidFill>
              <a:effectLst/>
              <a:uLnTx/>
              <a:uFillTx/>
              <a:latin typeface="Arial"/>
              <a:cs typeface="Arial"/>
              <a:sym typeface="Arial"/>
            </a:endParaRPr>
          </a:p>
        </p:txBody>
      </p:sp>
      <p:cxnSp>
        <p:nvCxnSpPr>
          <p:cNvPr id="10" name="Elbow Connector 9">
            <a:extLst>
              <a:ext uri="{FF2B5EF4-FFF2-40B4-BE49-F238E27FC236}">
                <a16:creationId xmlns:a16="http://schemas.microsoft.com/office/drawing/2014/main" id="{11167FAB-98A9-AD42-A316-54021B8273CE}"/>
              </a:ext>
            </a:extLst>
          </p:cNvPr>
          <p:cNvCxnSpPr>
            <a:cxnSpLocks/>
            <a:stCxn id="201" idx="6"/>
            <a:endCxn id="210" idx="1"/>
          </p:cNvCxnSpPr>
          <p:nvPr/>
        </p:nvCxnSpPr>
        <p:spPr>
          <a:xfrm flipV="1">
            <a:off x="2822460" y="1475010"/>
            <a:ext cx="2751943" cy="2117725"/>
          </a:xfrm>
          <a:prstGeom prst="bentConnector3">
            <a:avLst>
              <a:gd name="adj1" fmla="val 7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70F1CDE-D8D7-4949-9DFC-574857ACFAE7}"/>
              </a:ext>
            </a:extLst>
          </p:cNvPr>
          <p:cNvCxnSpPr>
            <a:cxnSpLocks/>
            <a:stCxn id="201" idx="6"/>
            <a:endCxn id="217" idx="1"/>
          </p:cNvCxnSpPr>
          <p:nvPr/>
        </p:nvCxnSpPr>
        <p:spPr>
          <a:xfrm flipV="1">
            <a:off x="2822460" y="2784635"/>
            <a:ext cx="2777812" cy="808100"/>
          </a:xfrm>
          <a:prstGeom prst="bentConnector3">
            <a:avLst>
              <a:gd name="adj1" fmla="val 8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79DE6746-0203-7748-9180-68D907B12AB2}"/>
              </a:ext>
            </a:extLst>
          </p:cNvPr>
          <p:cNvCxnSpPr>
            <a:cxnSpLocks/>
            <a:stCxn id="201" idx="6"/>
            <a:endCxn id="218" idx="1"/>
          </p:cNvCxnSpPr>
          <p:nvPr/>
        </p:nvCxnSpPr>
        <p:spPr>
          <a:xfrm>
            <a:off x="2822460" y="3592735"/>
            <a:ext cx="2751943" cy="476953"/>
          </a:xfrm>
          <a:prstGeom prst="bentConnector3">
            <a:avLst>
              <a:gd name="adj1" fmla="val 7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A1CED621-585E-4F4F-BF7D-A005D82E153A}"/>
              </a:ext>
            </a:extLst>
          </p:cNvPr>
          <p:cNvCxnSpPr>
            <a:cxnSpLocks/>
            <a:stCxn id="201" idx="6"/>
            <a:endCxn id="219" idx="1"/>
          </p:cNvCxnSpPr>
          <p:nvPr/>
        </p:nvCxnSpPr>
        <p:spPr>
          <a:xfrm>
            <a:off x="2822460" y="3592735"/>
            <a:ext cx="2777812" cy="1786578"/>
          </a:xfrm>
          <a:prstGeom prst="bentConnector3">
            <a:avLst>
              <a:gd name="adj1" fmla="val 44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D399F66-BC57-4943-9DDA-0C24CC1BB54A}"/>
              </a:ext>
            </a:extLst>
          </p:cNvPr>
          <p:cNvSpPr txBox="1"/>
          <p:nvPr/>
        </p:nvSpPr>
        <p:spPr>
          <a:xfrm>
            <a:off x="3111071" y="1106702"/>
            <a:ext cx="2200589" cy="338554"/>
          </a:xfrm>
          <a:prstGeom prst="rect">
            <a:avLst/>
          </a:prstGeom>
          <a:noFill/>
        </p:spPr>
        <p:txBody>
          <a:bodyPr wrap="square" rtlCol="0">
            <a:spAutoFit/>
          </a:bodyPr>
          <a:lstStyle/>
          <a:p>
            <a:r>
              <a:rPr lang="en-US" sz="1600" dirty="0"/>
              <a:t>Independent variable</a:t>
            </a:r>
          </a:p>
        </p:txBody>
      </p:sp>
      <p:sp>
        <p:nvSpPr>
          <p:cNvPr id="59" name="TextBox 58">
            <a:extLst>
              <a:ext uri="{FF2B5EF4-FFF2-40B4-BE49-F238E27FC236}">
                <a16:creationId xmlns:a16="http://schemas.microsoft.com/office/drawing/2014/main" id="{888EA5A9-084A-9F4E-9FF6-1F21CEDCDE45}"/>
              </a:ext>
            </a:extLst>
          </p:cNvPr>
          <p:cNvSpPr txBox="1"/>
          <p:nvPr/>
        </p:nvSpPr>
        <p:spPr>
          <a:xfrm>
            <a:off x="3124454" y="2364595"/>
            <a:ext cx="2200589" cy="338554"/>
          </a:xfrm>
          <a:prstGeom prst="rect">
            <a:avLst/>
          </a:prstGeom>
          <a:noFill/>
        </p:spPr>
        <p:txBody>
          <a:bodyPr wrap="square" rtlCol="0">
            <a:spAutoFit/>
          </a:bodyPr>
          <a:lstStyle/>
          <a:p>
            <a:r>
              <a:rPr lang="en-US" sz="1600" dirty="0"/>
              <a:t>Independent variable</a:t>
            </a:r>
          </a:p>
        </p:txBody>
      </p:sp>
      <p:sp>
        <p:nvSpPr>
          <p:cNvPr id="60" name="TextBox 59">
            <a:extLst>
              <a:ext uri="{FF2B5EF4-FFF2-40B4-BE49-F238E27FC236}">
                <a16:creationId xmlns:a16="http://schemas.microsoft.com/office/drawing/2014/main" id="{1020D614-4386-774F-B8C2-EF8B9221272D}"/>
              </a:ext>
            </a:extLst>
          </p:cNvPr>
          <p:cNvSpPr txBox="1"/>
          <p:nvPr/>
        </p:nvSpPr>
        <p:spPr>
          <a:xfrm>
            <a:off x="3124454" y="3661934"/>
            <a:ext cx="2200589" cy="338554"/>
          </a:xfrm>
          <a:prstGeom prst="rect">
            <a:avLst/>
          </a:prstGeom>
          <a:noFill/>
        </p:spPr>
        <p:txBody>
          <a:bodyPr wrap="square" rtlCol="0">
            <a:spAutoFit/>
          </a:bodyPr>
          <a:lstStyle/>
          <a:p>
            <a:r>
              <a:rPr lang="en-US" sz="1600" dirty="0"/>
              <a:t>Independent variable</a:t>
            </a:r>
          </a:p>
        </p:txBody>
      </p:sp>
      <p:sp>
        <p:nvSpPr>
          <p:cNvPr id="61" name="TextBox 60">
            <a:extLst>
              <a:ext uri="{FF2B5EF4-FFF2-40B4-BE49-F238E27FC236}">
                <a16:creationId xmlns:a16="http://schemas.microsoft.com/office/drawing/2014/main" id="{90BD4599-0B51-2147-8F91-706CF4F0CF3C}"/>
              </a:ext>
            </a:extLst>
          </p:cNvPr>
          <p:cNvSpPr txBox="1"/>
          <p:nvPr/>
        </p:nvSpPr>
        <p:spPr>
          <a:xfrm>
            <a:off x="3098136" y="5001113"/>
            <a:ext cx="2200589" cy="338554"/>
          </a:xfrm>
          <a:prstGeom prst="rect">
            <a:avLst/>
          </a:prstGeom>
          <a:noFill/>
        </p:spPr>
        <p:txBody>
          <a:bodyPr wrap="square" rtlCol="0">
            <a:spAutoFit/>
          </a:bodyPr>
          <a:lstStyle/>
          <a:p>
            <a:r>
              <a:rPr lang="en-US" sz="1600" dirty="0"/>
              <a:t>Dependent variable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9" grpId="0" animBg="1"/>
      <p:bldP spid="210" grpId="0" animBg="1"/>
      <p:bldP spid="213" grpId="0" animBg="1"/>
      <p:bldP spid="214" grpId="0" animBg="1"/>
      <p:bldP spid="215" grpId="0" animBg="1"/>
      <p:bldP spid="216" grpId="0" animBg="1"/>
      <p:bldP spid="217" grpId="0" animBg="1"/>
      <p:bldP spid="218" grpId="0" animBg="1"/>
      <p:bldP spid="219" grpId="0" animBg="1"/>
      <p:bldP spid="32" grpId="0" animBg="1"/>
      <p:bldP spid="33" grpId="0" animBg="1"/>
      <p:bldP spid="40" grpId="0"/>
      <p:bldP spid="59" grpId="0"/>
      <p:bldP spid="60"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9"/>
        <p:cNvGrpSpPr/>
        <p:nvPr/>
      </p:nvGrpSpPr>
      <p:grpSpPr>
        <a:xfrm>
          <a:off x="0" y="0"/>
          <a:ext cx="0" cy="0"/>
          <a:chOff x="0" y="0"/>
          <a:chExt cx="0" cy="0"/>
        </a:xfrm>
      </p:grpSpPr>
      <p:sp>
        <p:nvSpPr>
          <p:cNvPr id="292" name="Google Shape;292;p5"/>
          <p:cNvSpPr txBox="1"/>
          <p:nvPr/>
        </p:nvSpPr>
        <p:spPr>
          <a:xfrm>
            <a:off x="578756" y="3263899"/>
            <a:ext cx="10726056" cy="6309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a:solidFill>
                  <a:schemeClr val="lt1"/>
                </a:solidFill>
                <a:latin typeface="Poppins"/>
                <a:ea typeface="Poppins"/>
                <a:cs typeface="Poppins"/>
                <a:sym typeface="Poppins"/>
              </a:rPr>
              <a:t>Exploratory Data Analysis</a:t>
            </a:r>
            <a:endParaRPr/>
          </a:p>
        </p:txBody>
      </p:sp>
      <p:sp>
        <p:nvSpPr>
          <p:cNvPr id="293" name="Google Shape;293;p5"/>
          <p:cNvSpPr txBox="1"/>
          <p:nvPr/>
        </p:nvSpPr>
        <p:spPr>
          <a:xfrm>
            <a:off x="615042" y="2973614"/>
            <a:ext cx="2743199"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dirty="0">
                <a:solidFill>
                  <a:schemeClr val="lt1"/>
                </a:solidFill>
                <a:latin typeface="Poppins"/>
                <a:ea typeface="Poppins"/>
                <a:cs typeface="Poppins"/>
                <a:sym typeface="Poppins"/>
              </a:rPr>
              <a:t>Section 2</a:t>
            </a:r>
            <a:endParaRPr dirty="0"/>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6" name="Google Shape;60;p14">
            <a:extLst>
              <a:ext uri="{FF2B5EF4-FFF2-40B4-BE49-F238E27FC236}">
                <a16:creationId xmlns:a16="http://schemas.microsoft.com/office/drawing/2014/main" id="{793291BD-3BE8-394F-8D5B-69D4A6795439}"/>
              </a:ext>
            </a:extLst>
          </p:cNvPr>
          <p:cNvSpPr txBox="1">
            <a:spLocks noGrp="1"/>
          </p:cNvSpPr>
          <p:nvPr>
            <p:ph type="body" idx="1"/>
          </p:nvPr>
        </p:nvSpPr>
        <p:spPr>
          <a:xfrm>
            <a:off x="455441" y="5206876"/>
            <a:ext cx="6480853" cy="957704"/>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ct val="100000"/>
              <a:buChar char="●"/>
            </a:pPr>
            <a:endParaRPr lang="en-GB" sz="1600" dirty="0"/>
          </a:p>
          <a:p>
            <a:pPr marL="457200" lvl="0" indent="-342900" algn="l" rtl="0">
              <a:spcBef>
                <a:spcPts val="0"/>
              </a:spcBef>
              <a:spcAft>
                <a:spcPts val="0"/>
              </a:spcAft>
              <a:buSzPts val="1800"/>
              <a:buChar char="●"/>
            </a:pPr>
            <a:endParaRPr sz="1600" dirty="0"/>
          </a:p>
        </p:txBody>
      </p:sp>
      <p:sp>
        <p:nvSpPr>
          <p:cNvPr id="301" name="Google Shape;301;gde8665f01c_0_32"/>
          <p:cNvSpPr txBox="1"/>
          <p:nvPr/>
        </p:nvSpPr>
        <p:spPr>
          <a:xfrm>
            <a:off x="304799" y="179308"/>
            <a:ext cx="8004314" cy="55396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E414D"/>
                </a:solidFill>
                <a:effectLst/>
                <a:uLnTx/>
                <a:uFillTx/>
                <a:latin typeface="Poppins"/>
                <a:ea typeface="Poppins"/>
                <a:cs typeface="Poppins"/>
                <a:sym typeface="Poppins"/>
              </a:rPr>
              <a:t>Distribution of price for different products:</a:t>
            </a:r>
            <a:endParaRPr kumimoji="0" sz="1400" b="0" i="0" u="none" strike="noStrike" kern="0" cap="none" spc="0" normalizeH="0" baseline="0" noProof="0" dirty="0">
              <a:ln>
                <a:noFill/>
              </a:ln>
              <a:solidFill>
                <a:srgbClr val="FE414D"/>
              </a:solidFill>
              <a:effectLst/>
              <a:uLnTx/>
              <a:uFillTx/>
              <a:latin typeface="Poppins Medium"/>
              <a:ea typeface="Poppins Medium"/>
              <a:cs typeface="Poppins Medium"/>
              <a:sym typeface="Poppins Medium"/>
            </a:endParaRPr>
          </a:p>
        </p:txBody>
      </p:sp>
      <p:pic>
        <p:nvPicPr>
          <p:cNvPr id="3078" name="Picture 6">
            <a:extLst>
              <a:ext uri="{FF2B5EF4-FFF2-40B4-BE49-F238E27FC236}">
                <a16:creationId xmlns:a16="http://schemas.microsoft.com/office/drawing/2014/main" id="{FC4BD375-D9D0-6843-946B-F69290B78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294" y="764977"/>
            <a:ext cx="4950907" cy="504908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F35FBD1-AA7A-3341-981E-0081DD4DE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41" y="881000"/>
            <a:ext cx="6329736" cy="46854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25F4D6-25AD-DC49-8E4C-CD6D42DE81C9}"/>
              </a:ext>
            </a:extLst>
          </p:cNvPr>
          <p:cNvSpPr txBox="1"/>
          <p:nvPr/>
        </p:nvSpPr>
        <p:spPr>
          <a:xfrm>
            <a:off x="455440" y="5940028"/>
            <a:ext cx="9298159" cy="523220"/>
          </a:xfrm>
          <a:prstGeom prst="rect">
            <a:avLst/>
          </a:prstGeom>
          <a:noFill/>
        </p:spPr>
        <p:txBody>
          <a:bodyPr wrap="square" rtlCol="0">
            <a:spAutoFit/>
          </a:bodyPr>
          <a:lstStyle/>
          <a:p>
            <a:r>
              <a:rPr lang="en-US" dirty="0"/>
              <a:t>Price per unit of whiskey products ranges from $0.79 to $5,999.90 which is further binned into 3 categories (Low price, Medium price, High price) such that total number of products within each category remains almost same.</a:t>
            </a:r>
          </a:p>
        </p:txBody>
      </p:sp>
    </p:spTree>
    <p:extLst>
      <p:ext uri="{BB962C8B-B14F-4D97-AF65-F5344CB8AC3E}">
        <p14:creationId xmlns:p14="http://schemas.microsoft.com/office/powerpoint/2010/main" val="157434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6" name="Google Shape;60;p14">
            <a:extLst>
              <a:ext uri="{FF2B5EF4-FFF2-40B4-BE49-F238E27FC236}">
                <a16:creationId xmlns:a16="http://schemas.microsoft.com/office/drawing/2014/main" id="{793291BD-3BE8-394F-8D5B-69D4A6795439}"/>
              </a:ext>
            </a:extLst>
          </p:cNvPr>
          <p:cNvSpPr txBox="1">
            <a:spLocks noGrp="1"/>
          </p:cNvSpPr>
          <p:nvPr>
            <p:ph type="body" idx="1"/>
          </p:nvPr>
        </p:nvSpPr>
        <p:spPr>
          <a:xfrm>
            <a:off x="304799" y="1491104"/>
            <a:ext cx="4764157" cy="4818256"/>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ct val="100000"/>
              <a:buChar char="●"/>
            </a:pPr>
            <a:r>
              <a:rPr lang="en-GB" sz="1600" dirty="0"/>
              <a:t>Out of 1694 products, 78% of total products belong to 4-5 star rating category. </a:t>
            </a:r>
            <a:endParaRPr sz="1600" dirty="0"/>
          </a:p>
          <a:p>
            <a:pPr marL="457200" lvl="0" indent="-342900" algn="l" rtl="0">
              <a:lnSpc>
                <a:spcPct val="200000"/>
              </a:lnSpc>
              <a:spcBef>
                <a:spcPts val="0"/>
              </a:spcBef>
              <a:spcAft>
                <a:spcPts val="0"/>
              </a:spcAft>
              <a:buSzPct val="100000"/>
              <a:buChar char="●"/>
            </a:pPr>
            <a:r>
              <a:rPr lang="en-GB" sz="1600" dirty="0"/>
              <a:t>Almost 1632 (97%) products have rating &gt;3 star , while average rating of all the products is around 4.39</a:t>
            </a:r>
          </a:p>
          <a:p>
            <a:pPr marL="457200" lvl="0" indent="-342900" algn="l" rtl="0">
              <a:lnSpc>
                <a:spcPct val="200000"/>
              </a:lnSpc>
              <a:spcBef>
                <a:spcPts val="0"/>
              </a:spcBef>
              <a:spcAft>
                <a:spcPts val="0"/>
              </a:spcAft>
              <a:buSzPct val="100000"/>
              <a:buChar char="●"/>
            </a:pPr>
            <a:r>
              <a:rPr lang="en-GB" sz="1600" dirty="0"/>
              <a:t>In lower rating bins, high priced products have major contribution. </a:t>
            </a:r>
          </a:p>
        </p:txBody>
      </p:sp>
      <p:sp>
        <p:nvSpPr>
          <p:cNvPr id="301" name="Google Shape;301;gde8665f01c_0_32"/>
          <p:cNvSpPr txBox="1"/>
          <p:nvPr/>
        </p:nvSpPr>
        <p:spPr>
          <a:xfrm>
            <a:off x="304799" y="327032"/>
            <a:ext cx="8004314"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accent1"/>
                </a:solidFill>
                <a:latin typeface="Poppins"/>
                <a:ea typeface="Poppins"/>
                <a:cs typeface="Poppins"/>
                <a:sym typeface="Poppins"/>
              </a:rPr>
              <a:t>Distribution of products based on rating and price</a:t>
            </a:r>
            <a:endParaRPr dirty="0">
              <a:solidFill>
                <a:schemeClr val="accent1"/>
              </a:solidFill>
              <a:latin typeface="Poppins Medium"/>
              <a:ea typeface="Poppins Medium"/>
              <a:cs typeface="Poppins Medium"/>
              <a:sym typeface="Poppins Medium"/>
            </a:endParaRPr>
          </a:p>
        </p:txBody>
      </p:sp>
      <p:pic>
        <p:nvPicPr>
          <p:cNvPr id="1028" name="Picture 4">
            <a:extLst>
              <a:ext uri="{FF2B5EF4-FFF2-40B4-BE49-F238E27FC236}">
                <a16:creationId xmlns:a16="http://schemas.microsoft.com/office/drawing/2014/main" id="{69BF4BA8-DA49-E149-8DC7-B1212A25B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253" y="1008264"/>
            <a:ext cx="6978549" cy="5301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7333</TotalTime>
  <Words>5927</Words>
  <Application>Microsoft Macintosh PowerPoint</Application>
  <PresentationFormat>Widescreen</PresentationFormat>
  <Paragraphs>694</Paragraphs>
  <Slides>54</Slides>
  <Notes>54</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54</vt:i4>
      </vt:variant>
    </vt:vector>
  </HeadingPairs>
  <TitlesOfParts>
    <vt:vector size="66" baseType="lpstr">
      <vt:lpstr>Arial</vt:lpstr>
      <vt:lpstr>Wingdings</vt:lpstr>
      <vt:lpstr>Calibri Light</vt:lpstr>
      <vt:lpstr>Poppins Medium</vt:lpstr>
      <vt:lpstr>Poppins SemiBold</vt:lpstr>
      <vt:lpstr>Poppins</vt:lpstr>
      <vt:lpstr>Calibri</vt:lpstr>
      <vt:lpstr>Brand Mark</vt:lpstr>
      <vt:lpstr>Content</vt:lpstr>
      <vt:lpstr>Office Theme</vt:lpstr>
      <vt:lpstr>Back Cover</vt:lpstr>
      <vt:lpstr>1_Content</vt:lpstr>
      <vt:lpstr>PowerPoint Presentation</vt:lpstr>
      <vt:lpstr>PowerPoint Presentation</vt:lpstr>
      <vt:lpstr>The background to our problem is... </vt:lpstr>
      <vt:lpstr>PowerPoint Presentation</vt:lpstr>
      <vt:lpstr>PowerPoint Presentation</vt:lpstr>
      <vt:lpstr>About dataset</vt:lpstr>
      <vt:lpstr>PowerPoint Presentation</vt:lpstr>
      <vt:lpstr>PowerPoint Presentation</vt:lpstr>
      <vt:lpstr>PowerPoint Presentation</vt:lpstr>
      <vt:lpstr>PowerPoint Presentation</vt:lpstr>
      <vt:lpstr>Similar products analysis</vt:lpstr>
      <vt:lpstr>PowerPoint Presentation</vt:lpstr>
      <vt:lpstr>Pros and Cons</vt:lpstr>
      <vt:lpstr>Review Text Cleaning</vt:lpstr>
      <vt:lpstr>Sentiment analysis</vt:lpstr>
      <vt:lpstr>Sentiment score vs Recommendation percent</vt:lpstr>
      <vt:lpstr>Positive Sentiment analysis</vt:lpstr>
      <vt:lpstr>Negative Sentiment analysis</vt:lpstr>
      <vt:lpstr>Word embeddings</vt:lpstr>
      <vt:lpstr>PowerPoint Presentation</vt:lpstr>
      <vt:lpstr> Different datasets for different levels of model</vt:lpstr>
      <vt:lpstr>PowerPoint Presentation</vt:lpstr>
      <vt:lpstr>PowerPoint Presentation</vt:lpstr>
      <vt:lpstr>PowerPoint Presentation</vt:lpstr>
      <vt:lpstr> PDP for Rating &amp; Final sentiment score</vt:lpstr>
      <vt:lpstr> PDP for Pros count &amp; Cons count</vt:lpstr>
      <vt:lpstr> Model Interpretation for Level 1 dataset</vt:lpstr>
      <vt:lpstr> Model Interpretation for Level 2 dataset</vt:lpstr>
      <vt:lpstr> Model Interpretation for Level 3 dataset</vt:lpstr>
      <vt:lpstr> Results – Level 1 dataset</vt:lpstr>
      <vt:lpstr>PowerPoint Presentation</vt:lpstr>
      <vt:lpstr>PowerPoint Presentation</vt:lpstr>
      <vt:lpstr>PowerPoint Presentation</vt:lpstr>
      <vt:lpstr>Conclusion &amp; Business aspects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PDP for price &amp; reviews count</vt:lpstr>
      <vt:lpstr> PDP for Review sentiment &amp; Review title sentiment </vt:lpstr>
      <vt:lpstr> PDP for 1-star count &amp; 5-star count</vt:lpstr>
      <vt:lpstr> Model Interpretation</vt:lpstr>
      <vt:lpstr> PDP for Pros count &amp; Cons count</vt:lpstr>
      <vt:lpstr> PDP for Rating &amp; Final sentiment score</vt:lpstr>
      <vt:lpstr> PDP for Positive &amp; Negative sentiment count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Akshat Singhal</cp:lastModifiedBy>
  <cp:revision>14</cp:revision>
  <dcterms:created xsi:type="dcterms:W3CDTF">2018-11-16T01:56:21Z</dcterms:created>
  <dcterms:modified xsi:type="dcterms:W3CDTF">2021-11-12T04:43:04Z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Jive_VersionGuid">
    <vt:lpwstr>713f7b39-1f45-48c6-b5d3-aef925e80eb5</vt:lpwstr>
  </property>
  <property fmtid="{D5CDD505-2E9C-101B-9397-08002B2CF9AE}" pid="4" name="Offisync_UniqueId">
    <vt:lpwstr>167823</vt:lpwstr>
  </property>
  <property fmtid="{D5CDD505-2E9C-101B-9397-08002B2CF9AE}" pid="5" name="Jive_LatestUserAccountName">
    <vt:lpwstr>sanraj</vt:lpwstr>
  </property>
  <property fmtid="{D5CDD505-2E9C-101B-9397-08002B2CF9AE}" pid="6" name="Offisync_UpdateToken">
    <vt:lpwstr>6</vt:lpwstr>
  </property>
  <property fmtid="{D5CDD505-2E9C-101B-9397-08002B2CF9AE}" pid="7" name="Offisync_ProviderInitializationData">
    <vt:lpwstr>https://vox.publicis.sapient.com</vt:lpwstr>
  </property>
</Properties>
</file>